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9" r:id="rId4"/>
    <p:sldId id="284" r:id="rId5"/>
    <p:sldId id="260" r:id="rId6"/>
    <p:sldId id="262" r:id="rId7"/>
    <p:sldId id="291" r:id="rId8"/>
    <p:sldId id="289" r:id="rId9"/>
    <p:sldId id="290" r:id="rId10"/>
    <p:sldId id="295" r:id="rId11"/>
    <p:sldId id="261" r:id="rId12"/>
    <p:sldId id="287" r:id="rId13"/>
    <p:sldId id="288" r:id="rId14"/>
    <p:sldId id="269" r:id="rId15"/>
    <p:sldId id="270" r:id="rId16"/>
    <p:sldId id="265" r:id="rId17"/>
    <p:sldId id="266" r:id="rId18"/>
    <p:sldId id="267" r:id="rId19"/>
    <p:sldId id="268" r:id="rId20"/>
    <p:sldId id="272" r:id="rId21"/>
    <p:sldId id="285" r:id="rId22"/>
    <p:sldId id="286" r:id="rId23"/>
    <p:sldId id="296" r:id="rId24"/>
    <p:sldId id="292" r:id="rId25"/>
    <p:sldId id="293" r:id="rId26"/>
    <p:sldId id="273" r:id="rId27"/>
    <p:sldId id="275" r:id="rId28"/>
    <p:sldId id="283" r:id="rId29"/>
    <p:sldId id="277" r:id="rId30"/>
    <p:sldId id="297" r:id="rId31"/>
    <p:sldId id="278" r:id="rId32"/>
    <p:sldId id="279" r:id="rId33"/>
    <p:sldId id="280" r:id="rId34"/>
    <p:sldId id="281" r:id="rId35"/>
    <p:sldId id="298" r:id="rId36"/>
    <p:sldId id="294" r:id="rId37"/>
    <p:sldId id="282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9B7E92-3489-42DB-8E42-0CAEE81A286C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419AF-0018-42CA-AAD3-96747587A5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6449-095B-4E41-97D1-3B4CE696CB42}" type="datetime1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C4BAA-E4C7-45F0-8D39-D49F96029C82}" type="datetime1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88B9E-32E2-43E7-8988-399AF51BAB1A}" type="datetime1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E1F46-18B7-4B45-8A76-FBBB58BE9E31}" type="datetime1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9A98-AD44-490E-AD1B-85226EFACAF9}" type="datetime1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9A48-C62C-4608-B092-541CE494E720}" type="datetime1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C42D-C246-4A04-8EDC-63140E285A7E}" type="datetime1">
              <a:rPr lang="en-US" smtClean="0"/>
              <a:pPr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7107-1889-489A-A1EB-398286D1B3BA}" type="datetime1">
              <a:rPr lang="en-US" smtClean="0"/>
              <a:pPr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989C-21F4-4FAD-A072-CC5A4A5D7E0A}" type="datetime1">
              <a:rPr lang="en-US" smtClean="0"/>
              <a:pPr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3898-F430-4572-AC97-AEEDEC1EEAED}" type="datetime1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06125-5FC0-4367-9DCB-BEFA4DC88DDB}" type="datetime1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D01DB-8D48-44BE-A50F-D323C693D473}" type="datetime1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midj.k@lkek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057399"/>
          </a:xfrm>
        </p:spPr>
        <p:txBody>
          <a:bodyPr>
            <a:noAutofit/>
          </a:bodyPr>
          <a:lstStyle/>
          <a:p>
            <a:r>
              <a:rPr lang="en-US" sz="4000" b="1" dirty="0" err="1" smtClean="0">
                <a:latin typeface="DevLys 010" pitchFamily="2" charset="0"/>
              </a:rPr>
              <a:t>dksfoM</a:t>
            </a:r>
            <a:r>
              <a:rPr lang="en-US" sz="4000" b="1" dirty="0" smtClean="0">
                <a:latin typeface="DevLys 010" pitchFamily="2" charset="0"/>
              </a:rPr>
              <a:t> 19 </a:t>
            </a:r>
            <a:r>
              <a:rPr lang="en-US" sz="4000" b="1" dirty="0" err="1" smtClean="0">
                <a:latin typeface="DevLys 010" pitchFamily="2" charset="0"/>
              </a:rPr>
              <a:t>ds</a:t>
            </a:r>
            <a:r>
              <a:rPr lang="en-US" sz="4000" b="1" dirty="0" smtClean="0">
                <a:latin typeface="DevLys 010" pitchFamily="2" charset="0"/>
              </a:rPr>
              <a:t> </a:t>
            </a:r>
            <a:r>
              <a:rPr lang="en-US" sz="4000" b="1" dirty="0" err="1" smtClean="0">
                <a:latin typeface="DevLys 010" pitchFamily="2" charset="0"/>
              </a:rPr>
              <a:t>fy</a:t>
            </a:r>
            <a:r>
              <a:rPr lang="en-US" sz="4000" b="1" dirty="0" smtClean="0">
                <a:latin typeface="DevLys 010" pitchFamily="2" charset="0"/>
              </a:rPr>
              <a:t>, </a:t>
            </a:r>
            <a:r>
              <a:rPr lang="en-US" sz="4000" b="1" dirty="0" err="1" smtClean="0">
                <a:latin typeface="DevLys 010" pitchFamily="2" charset="0"/>
              </a:rPr>
              <a:t>vkblksys’ku</a:t>
            </a:r>
            <a:r>
              <a:rPr lang="en-US" sz="4000" b="1" dirty="0" smtClean="0">
                <a:latin typeface="DevLys 010" pitchFamily="2" charset="0"/>
              </a:rPr>
              <a:t> </a:t>
            </a:r>
            <a:r>
              <a:rPr lang="en-US" sz="4000" b="1" dirty="0" err="1" smtClean="0">
                <a:latin typeface="DevLys 010" pitchFamily="2" charset="0"/>
              </a:rPr>
              <a:t>lqfo</a:t>
            </a:r>
            <a:r>
              <a:rPr lang="en-US" sz="4000" b="1" dirty="0" smtClean="0">
                <a:latin typeface="DevLys 010" pitchFamily="2" charset="0"/>
              </a:rPr>
              <a:t>/</a:t>
            </a:r>
            <a:r>
              <a:rPr lang="en-US" sz="4000" b="1" dirty="0" err="1" smtClean="0">
                <a:latin typeface="DevLys 010" pitchFamily="2" charset="0"/>
              </a:rPr>
              <a:t>kk@okMZ</a:t>
            </a:r>
            <a:r>
              <a:rPr lang="en-US" sz="4000" b="1" dirty="0" smtClean="0">
                <a:latin typeface="DevLys 010" pitchFamily="2" charset="0"/>
              </a:rPr>
              <a:t> dh </a:t>
            </a:r>
            <a:r>
              <a:rPr lang="en-US" sz="4000" b="1" dirty="0" err="1" smtClean="0">
                <a:latin typeface="DevLys 010" pitchFamily="2" charset="0"/>
              </a:rPr>
              <a:t>LFkkiuk</a:t>
            </a:r>
            <a:r>
              <a:rPr lang="en-US" sz="4000" b="1" dirty="0" smtClean="0">
                <a:latin typeface="DevLys 010" pitchFamily="2" charset="0"/>
              </a:rPr>
              <a:t> </a:t>
            </a:r>
            <a:r>
              <a:rPr lang="en-US" sz="4000" b="1" dirty="0" err="1" smtClean="0">
                <a:latin typeface="DevLys 010" pitchFamily="2" charset="0"/>
              </a:rPr>
              <a:t>ds</a:t>
            </a:r>
            <a:r>
              <a:rPr lang="en-US" sz="4000" b="1" dirty="0" smtClean="0">
                <a:latin typeface="DevLys 010" pitchFamily="2" charset="0"/>
              </a:rPr>
              <a:t> </a:t>
            </a:r>
            <a:r>
              <a:rPr lang="en-US" sz="4000" b="1" dirty="0" err="1" smtClean="0">
                <a:latin typeface="DevLys 010" pitchFamily="2" charset="0"/>
              </a:rPr>
              <a:t>fy</a:t>
            </a:r>
            <a:r>
              <a:rPr lang="en-US" sz="4000" b="1" dirty="0" smtClean="0">
                <a:latin typeface="DevLys 010" pitchFamily="2" charset="0"/>
              </a:rPr>
              <a:t>, </a:t>
            </a:r>
            <a:r>
              <a:rPr lang="en-US" sz="4000" b="1" dirty="0" err="1" smtClean="0">
                <a:latin typeface="DevLys 010" pitchFamily="2" charset="0"/>
              </a:rPr>
              <a:t>fn’kk</a:t>
            </a:r>
            <a:r>
              <a:rPr lang="en-US" sz="4000" b="1" dirty="0" smtClean="0">
                <a:latin typeface="DevLys 010" pitchFamily="2" charset="0"/>
              </a:rPr>
              <a:t> </a:t>
            </a:r>
            <a:r>
              <a:rPr lang="en-US" sz="4000" b="1" dirty="0" err="1" smtClean="0">
                <a:latin typeface="DevLys 010" pitchFamily="2" charset="0"/>
              </a:rPr>
              <a:t>funsZ’k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419600"/>
            <a:ext cx="7848600" cy="1219200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chemeClr val="tx1"/>
                </a:solidFill>
                <a:latin typeface="DevLys 010" pitchFamily="2" charset="0"/>
              </a:rPr>
              <a:t>jkT</a:t>
            </a:r>
            <a:r>
              <a:rPr lang="en-US" sz="3600" b="1" dirty="0" smtClean="0">
                <a:solidFill>
                  <a:schemeClr val="tx1"/>
                </a:solidFill>
                <a:latin typeface="DevLys 010" pitchFamily="2" charset="0"/>
              </a:rPr>
              <a:t>; </a:t>
            </a:r>
            <a:r>
              <a:rPr lang="en-US" sz="3600" b="1" dirty="0" err="1" smtClean="0">
                <a:solidFill>
                  <a:schemeClr val="tx1"/>
                </a:solidFill>
                <a:latin typeface="DevLys 010" pitchFamily="2" charset="0"/>
              </a:rPr>
              <a:t>LokLF</a:t>
            </a:r>
            <a:r>
              <a:rPr lang="en-US" sz="3600" b="1" dirty="0" smtClean="0">
                <a:solidFill>
                  <a:schemeClr val="tx1"/>
                </a:solidFill>
                <a:latin typeface="DevLys 010" pitchFamily="2" charset="0"/>
              </a:rPr>
              <a:t>; ,</a:t>
            </a:r>
            <a:r>
              <a:rPr lang="en-US" sz="3600" b="1" dirty="0" err="1" smtClean="0">
                <a:solidFill>
                  <a:schemeClr val="tx1"/>
                </a:solidFill>
                <a:latin typeface="DevLys 010" pitchFamily="2" charset="0"/>
              </a:rPr>
              <a:t>oa</a:t>
            </a:r>
            <a:r>
              <a:rPr lang="en-US" sz="3600" b="1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DevLys 010" pitchFamily="2" charset="0"/>
              </a:rPr>
              <a:t>ifjokj</a:t>
            </a:r>
            <a:r>
              <a:rPr lang="en-US" sz="3600" b="1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DevLys 010" pitchFamily="2" charset="0"/>
              </a:rPr>
              <a:t>dY;k.k</a:t>
            </a:r>
            <a:r>
              <a:rPr lang="en-US" sz="3600" b="1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DevLys 010" pitchFamily="2" charset="0"/>
              </a:rPr>
              <a:t>laLFkku</a:t>
            </a:r>
            <a:r>
              <a:rPr lang="en-US" sz="3600" b="1" dirty="0" smtClean="0">
                <a:solidFill>
                  <a:schemeClr val="tx1"/>
                </a:solidFill>
                <a:latin typeface="DevLys 010" pitchFamily="2" charset="0"/>
              </a:rPr>
              <a:t>] </a:t>
            </a:r>
            <a:r>
              <a:rPr lang="en-US" sz="3600" b="1" dirty="0" err="1" smtClean="0">
                <a:solidFill>
                  <a:schemeClr val="tx1"/>
                </a:solidFill>
                <a:latin typeface="DevLys 010" pitchFamily="2" charset="0"/>
              </a:rPr>
              <a:t>jktLFkku</a:t>
            </a:r>
            <a:r>
              <a:rPr lang="en-US" sz="3600" b="1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DevLys 010" pitchFamily="2" charset="0"/>
              </a:rPr>
              <a:t>,d </a:t>
            </a:r>
            <a:r>
              <a:rPr lang="en-US" dirty="0" err="1" smtClean="0">
                <a:latin typeface="DevLys 010" pitchFamily="2" charset="0"/>
              </a:rPr>
              <a:t>fcu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mi;qDr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vif’k"V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cSx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ksaA</a:t>
            </a:r>
            <a:r>
              <a:rPr lang="en-US" dirty="0" smtClean="0">
                <a:latin typeface="DevLys 010" pitchFamily="2" charset="0"/>
              </a:rPr>
              <a:t> ;fn </a:t>
            </a:r>
            <a:r>
              <a:rPr lang="en-US" dirty="0" err="1" smtClean="0">
                <a:latin typeface="DevLys 010" pitchFamily="2" charset="0"/>
              </a:rPr>
              <a:t>laHko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rks</a:t>
            </a:r>
            <a:r>
              <a:rPr lang="en-US" dirty="0" smtClean="0">
                <a:latin typeface="DevLys 010" pitchFamily="2" charset="0"/>
              </a:rPr>
              <a:t> ,d </a:t>
            </a:r>
            <a:r>
              <a:rPr lang="en-US" dirty="0" err="1" smtClean="0">
                <a:latin typeface="DevLys 010" pitchFamily="2" charset="0"/>
              </a:rPr>
              <a:t>Vp&amp;Qzh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fcu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djsaA</a:t>
            </a:r>
            <a:r>
              <a:rPr lang="en-US" dirty="0" smtClean="0">
                <a:latin typeface="DevLys 010" pitchFamily="2" charset="0"/>
              </a:rPr>
              <a:t> 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fizdks’ku</a:t>
            </a:r>
            <a:r>
              <a:rPr lang="en-US" dirty="0" smtClean="0">
                <a:latin typeface="DevLys 010" pitchFamily="2" charset="0"/>
              </a:rPr>
              <a:t> #e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vanj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osLV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fcu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hi-IN" dirty="0" smtClean="0"/>
          </a:p>
          <a:p>
            <a:pPr algn="just"/>
            <a:r>
              <a:rPr lang="en-US" dirty="0" smtClean="0">
                <a:latin typeface="DevLys 010" pitchFamily="2" charset="0"/>
              </a:rPr>
              <a:t>,</a:t>
            </a:r>
            <a:r>
              <a:rPr lang="en-US" dirty="0" err="1" smtClean="0">
                <a:latin typeface="DevLys 010" pitchFamily="2" charset="0"/>
              </a:rPr>
              <a:t>gfr;kr</a:t>
            </a:r>
            <a:r>
              <a:rPr lang="en-US" dirty="0" smtClean="0">
                <a:latin typeface="DevLys 010" pitchFamily="2" charset="0"/>
              </a:rPr>
              <a:t> d{k@{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=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vanj‘’kkIlZ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fMliksty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,d </a:t>
            </a:r>
            <a:r>
              <a:rPr lang="en-US" dirty="0" err="1" smtClean="0">
                <a:latin typeface="DevLys 010" pitchFamily="2" charset="0"/>
              </a:rPr>
              <a:t>iapj&amp;izwQ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daVsuj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ksaA</a:t>
            </a:r>
            <a:endParaRPr lang="hi-IN" dirty="0" smtClean="0"/>
          </a:p>
          <a:p>
            <a:pPr algn="just"/>
            <a:r>
              <a:rPr lang="en-US" dirty="0" smtClean="0">
                <a:latin typeface="DevLys 010" pitchFamily="2" charset="0"/>
              </a:rPr>
              <a:t>}</a:t>
            </a:r>
            <a:r>
              <a:rPr lang="en-US" dirty="0" err="1" smtClean="0">
                <a:latin typeface="DevLys 010" pitchFamily="2" charset="0"/>
              </a:rPr>
              <a:t>jokts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ckgj</a:t>
            </a:r>
            <a:r>
              <a:rPr lang="en-US" dirty="0" smtClean="0">
                <a:latin typeface="DevLys 010" pitchFamily="2" charset="0"/>
              </a:rPr>
              <a:t> &lt;</a:t>
            </a:r>
            <a:r>
              <a:rPr lang="en-US" dirty="0" err="1" smtClean="0">
                <a:latin typeface="DevLys 010" pitchFamily="2" charset="0"/>
              </a:rPr>
              <a:t>Ddu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okys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mi;qDr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daVsuj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ftlesa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dhVk.kq’kks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okys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  <a:hlinkClick r:id="rId2"/>
              </a:rPr>
              <a:t>midj.k@lkeku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ldsaA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atin typeface="DevLys 010" pitchFamily="2" charset="0"/>
              </a:rPr>
              <a:t>vkblksys’ku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dejs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dk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lsVvi</a:t>
            </a:r>
            <a:endParaRPr lang="en-US" b="1" dirty="0"/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b="1" dirty="0" err="1" smtClean="0">
                <a:latin typeface="DevLys 010" pitchFamily="2" charset="0"/>
                <a:cs typeface="Lucida Sans Unicode" pitchFamily="34" charset="0"/>
              </a:rPr>
              <a:t>vkblksys’ku</a:t>
            </a:r>
            <a:r>
              <a:rPr lang="en-US" b="1" dirty="0" smtClean="0">
                <a:latin typeface="DevLys 010" pitchFamily="2" charset="0"/>
                <a:cs typeface="Lucida Sans Unicode" pitchFamily="34" charset="0"/>
              </a:rPr>
              <a:t> </a:t>
            </a:r>
            <a:r>
              <a:rPr lang="en-US" b="1" dirty="0" err="1" smtClean="0">
                <a:latin typeface="DevLys 010" pitchFamily="2" charset="0"/>
                <a:cs typeface="Lucida Sans Unicode" pitchFamily="34" charset="0"/>
              </a:rPr>
              <a:t>okWMZ</a:t>
            </a:r>
            <a:r>
              <a:rPr lang="en-US" b="1" dirty="0" smtClean="0">
                <a:latin typeface="DevLys 010" pitchFamily="2" charset="0"/>
                <a:cs typeface="Lucida Sans Unicode" pitchFamily="34" charset="0"/>
              </a:rPr>
              <a:t> </a:t>
            </a: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csM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chp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de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de 1&amp;2 </a:t>
            </a:r>
            <a:r>
              <a:rPr lang="en-US" dirty="0" err="1" smtClean="0">
                <a:latin typeface="DevLys 010" pitchFamily="2" charset="0"/>
              </a:rPr>
              <a:t>ehVj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nwqjh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gksuh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hi-IN" dirty="0" smtClean="0"/>
          </a:p>
          <a:p>
            <a:pPr algn="just"/>
            <a:r>
              <a:rPr lang="en-US" dirty="0" smtClean="0">
                <a:latin typeface="DevLys 010" pitchFamily="2" charset="0"/>
              </a:rPr>
              <a:t>flaxy #e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vdsyk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dejk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izR</a:t>
            </a:r>
            <a:r>
              <a:rPr lang="en-US" dirty="0" smtClean="0">
                <a:latin typeface="DevLys 010" pitchFamily="2" charset="0"/>
              </a:rPr>
              <a:t>;{k ;k </a:t>
            </a:r>
            <a:r>
              <a:rPr lang="en-US" dirty="0" err="1" smtClean="0">
                <a:latin typeface="DevLys 010" pitchFamily="2" charset="0"/>
              </a:rPr>
              <a:t>vizR</a:t>
            </a:r>
            <a:r>
              <a:rPr lang="en-US" dirty="0" smtClean="0">
                <a:latin typeface="DevLys 010" pitchFamily="2" charset="0"/>
              </a:rPr>
              <a:t>;{k </a:t>
            </a:r>
            <a:r>
              <a:rPr lang="en-US" dirty="0" err="1" smtClean="0">
                <a:latin typeface="DevLys 010" pitchFamily="2" charset="0"/>
              </a:rPr>
              <a:t>laidZ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lapj.k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de </a:t>
            </a:r>
            <a:r>
              <a:rPr lang="en-US" dirty="0" err="1" smtClean="0">
                <a:latin typeface="DevLys 010" pitchFamily="2" charset="0"/>
              </a:rPr>
              <a:t>djds</a:t>
            </a:r>
            <a:r>
              <a:rPr lang="en-US" dirty="0" smtClean="0">
                <a:latin typeface="DevLys 010" pitchFamily="2" charset="0"/>
              </a:rPr>
              <a:t> L=</a:t>
            </a:r>
            <a:r>
              <a:rPr lang="en-US" dirty="0" err="1" smtClean="0">
                <a:latin typeface="DevLys 010" pitchFamily="2" charset="0"/>
              </a:rPr>
              <a:t>ksr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jksxh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nwljksa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ladze.k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tksf</a:t>
            </a:r>
            <a:r>
              <a:rPr lang="en-US" dirty="0" smtClean="0">
                <a:latin typeface="DevLys 010" pitchFamily="2" charset="0"/>
              </a:rPr>
              <a:t>[</a:t>
            </a:r>
            <a:r>
              <a:rPr lang="en-US" dirty="0" err="1" smtClean="0">
                <a:latin typeface="DevLys 010" pitchFamily="2" charset="0"/>
              </a:rPr>
              <a:t>ke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de </a:t>
            </a:r>
            <a:r>
              <a:rPr lang="en-US" dirty="0" err="1" smtClean="0">
                <a:latin typeface="DevLys 010" pitchFamily="2" charset="0"/>
              </a:rPr>
              <a:t>djrs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gSaA</a:t>
            </a:r>
            <a:endParaRPr lang="hi-IN" dirty="0" smtClean="0"/>
          </a:p>
          <a:p>
            <a:pPr algn="just">
              <a:buNone/>
            </a:pPr>
            <a:r>
              <a:rPr lang="en-US" b="1" dirty="0" smtClean="0">
                <a:latin typeface="DevLys 010" pitchFamily="2" charset="0"/>
              </a:rPr>
              <a:t>flaxy #e </a:t>
            </a:r>
            <a:r>
              <a:rPr lang="en-US" b="1" dirty="0" err="1" smtClean="0">
                <a:latin typeface="DevLys 010" pitchFamily="2" charset="0"/>
              </a:rPr>
              <a:t>esa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gksuk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pkfg</a:t>
            </a:r>
            <a:r>
              <a:rPr lang="en-US" b="1" dirty="0" smtClean="0">
                <a:latin typeface="DevLys 010" pitchFamily="2" charset="0"/>
              </a:rPr>
              <a:t>,</a:t>
            </a:r>
            <a:endParaRPr lang="hi-IN" b="1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gkFk</a:t>
            </a:r>
            <a:r>
              <a:rPr lang="en-US" dirty="0" smtClean="0">
                <a:latin typeface="DevLys 010" pitchFamily="2" charset="0"/>
              </a:rPr>
              <a:t> /</a:t>
            </a:r>
            <a:r>
              <a:rPr lang="en-US" dirty="0" err="1" smtClean="0">
                <a:latin typeface="DevLys 010" pitchFamily="2" charset="0"/>
              </a:rPr>
              <a:t>kksus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lqfo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kk</a:t>
            </a:r>
            <a:endParaRPr lang="hi-IN" dirty="0" smtClean="0"/>
          </a:p>
          <a:p>
            <a:pPr algn="just"/>
            <a:r>
              <a:rPr lang="en-US" dirty="0" smtClean="0">
                <a:latin typeface="DevLys 010" pitchFamily="2" charset="0"/>
              </a:rPr>
              <a:t>’</a:t>
            </a:r>
            <a:r>
              <a:rPr lang="en-US" dirty="0" err="1" smtClean="0">
                <a:latin typeface="DevLys 010" pitchFamily="2" charset="0"/>
              </a:rPr>
              <a:t>kkSpky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ckFk#e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lqfo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kkA</a:t>
            </a:r>
            <a:endParaRPr lang="hi-IN" dirty="0" smtClean="0"/>
          </a:p>
          <a:p>
            <a:pPr algn="just"/>
            <a:r>
              <a:rPr lang="en-US" dirty="0" smtClean="0">
                <a:latin typeface="DevLys 010" pitchFamily="2" charset="0"/>
              </a:rPr>
              <a:t>,</a:t>
            </a:r>
            <a:r>
              <a:rPr lang="en-US" dirty="0" err="1" smtClean="0">
                <a:latin typeface="DevLys 010" pitchFamily="2" charset="0"/>
              </a:rPr>
              <a:t>saVh#e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err="1" smtClean="0">
                <a:latin typeface="DevLys 010" pitchFamily="2" charset="0"/>
              </a:rPr>
              <a:t>vdsys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dejks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ihihb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kusa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fy,s</a:t>
            </a:r>
            <a:r>
              <a:rPr lang="en-US" dirty="0" smtClean="0">
                <a:latin typeface="DevLys 010" pitchFamily="2" charset="0"/>
              </a:rPr>
              <a:t> ,d ,</a:t>
            </a:r>
            <a:r>
              <a:rPr lang="en-US" dirty="0" err="1" smtClean="0">
                <a:latin typeface="DevLys 010" pitchFamily="2" charset="0"/>
              </a:rPr>
              <a:t>saVh#e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O;oLFkk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ldrh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gSaA</a:t>
            </a:r>
            <a:endParaRPr lang="en-US" dirty="0" smtClean="0">
              <a:solidFill>
                <a:srgbClr val="FF0000"/>
              </a:solidFill>
            </a:endParaRPr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DevLys 010" pitchFamily="2" charset="0"/>
                <a:cs typeface="Lucida Sans Unicode" pitchFamily="34" charset="0"/>
              </a:rPr>
              <a:t>IyslesaV</a:t>
            </a:r>
            <a:r>
              <a:rPr lang="en-US" b="1" dirty="0" smtClean="0">
                <a:latin typeface="DevLys 010" pitchFamily="2" charset="0"/>
                <a:cs typeface="Lucida Sans Unicode" pitchFamily="34" charset="0"/>
              </a:rPr>
              <a:t> </a:t>
            </a:r>
            <a:r>
              <a:rPr lang="en-US" b="1" dirty="0" err="1" smtClean="0">
                <a:latin typeface="DevLys 010" pitchFamily="2" charset="0"/>
                <a:cs typeface="Lucida Sans Unicode" pitchFamily="34" charset="0"/>
              </a:rPr>
              <a:t>vkSj</a:t>
            </a:r>
            <a:r>
              <a:rPr lang="en-US" b="1" dirty="0" smtClean="0">
                <a:latin typeface="DevLys 010" pitchFamily="2" charset="0"/>
                <a:cs typeface="Lucida Sans Unicode" pitchFamily="34" charset="0"/>
              </a:rPr>
              <a:t> ,</a:t>
            </a:r>
            <a:r>
              <a:rPr lang="en-US" b="1" dirty="0" err="1" smtClean="0">
                <a:latin typeface="DevLys 010" pitchFamily="2" charset="0"/>
                <a:cs typeface="Lucida Sans Unicode" pitchFamily="34" charset="0"/>
              </a:rPr>
              <a:t>Mfe’ku</a:t>
            </a: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287963"/>
          </a:xfrm>
        </p:spPr>
        <p:txBody>
          <a:bodyPr>
            <a:noAutofit/>
          </a:bodyPr>
          <a:lstStyle/>
          <a:p>
            <a:r>
              <a:rPr lang="en-US" dirty="0" err="1" smtClean="0">
                <a:latin typeface="DevLys 010" pitchFamily="2" charset="0"/>
              </a:rPr>
              <a:t>jksxh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HkrhZ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igys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dejs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dejs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lQkbZ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,d </a:t>
            </a:r>
            <a:r>
              <a:rPr lang="en-US" dirty="0" err="1" smtClean="0">
                <a:latin typeface="DevLys 010" pitchFamily="2" charset="0"/>
              </a:rPr>
              <a:t>uhfr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gksuh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</a:t>
            </a:r>
            <a:r>
              <a:rPr lang="en-US" dirty="0" smtClean="0">
                <a:latin typeface="DevLys 010" pitchFamily="2" charset="0"/>
              </a:rPr>
              <a:t>,</a:t>
            </a:r>
            <a:endParaRPr lang="hi-IN" dirty="0" smtClean="0"/>
          </a:p>
          <a:p>
            <a:pPr>
              <a:buNone/>
            </a:pPr>
            <a:r>
              <a:rPr lang="hi-IN" dirty="0" smtClean="0"/>
              <a:t>   </a:t>
            </a:r>
            <a:r>
              <a:rPr lang="en-GB" dirty="0" smtClean="0"/>
              <a:t>   </a:t>
            </a:r>
            <a:r>
              <a:rPr lang="hi-IN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</a:t>
            </a:r>
            <a:r>
              <a:rPr lang="en-US" dirty="0" err="1" smtClean="0">
                <a:latin typeface="DevLys 010" pitchFamily="2" charset="0"/>
              </a:rPr>
              <a:t>jksxh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fMLpkZt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ckn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hi-IN" dirty="0" smtClean="0"/>
              <a:t> (</a:t>
            </a:r>
            <a:r>
              <a:rPr lang="en-US" dirty="0" smtClean="0"/>
              <a:t>ii) </a:t>
            </a:r>
            <a:r>
              <a:rPr lang="en-US" dirty="0" err="1" smtClean="0">
                <a:latin typeface="DevLys 010" pitchFamily="2" charset="0"/>
              </a:rPr>
              <a:t>izos’k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igysA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fiNys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jksxh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x;s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isa’ksV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dS;j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vkbVEl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tSls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csM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fyuu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okVjizwQ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dofjax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vkWDlhtu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gwfefMQk;j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Qsl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ekLd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vkfn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gVk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fn;k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mUgsa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oLrqvksa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cny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fn;k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r>
              <a:rPr lang="hi-IN" dirty="0" smtClean="0"/>
              <a:t> </a:t>
            </a:r>
          </a:p>
          <a:p>
            <a:r>
              <a:rPr lang="en-US" dirty="0" err="1" smtClean="0">
                <a:latin typeface="DevLys 010" pitchFamily="2" charset="0"/>
              </a:rPr>
              <a:t>jksxh</a:t>
            </a:r>
            <a:r>
              <a:rPr lang="en-US" dirty="0" smtClean="0">
                <a:latin typeface="DevLys 010" pitchFamily="2" charset="0"/>
              </a:rPr>
              <a:t> dh ns[</a:t>
            </a:r>
            <a:r>
              <a:rPr lang="en-US" dirty="0" err="1" smtClean="0">
                <a:latin typeface="DevLys 010" pitchFamily="2" charset="0"/>
              </a:rPr>
              <a:t>kHkky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midj.k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dhVk.kq’kks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uhfr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vuqlkj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lkQ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dhVk.kqjfgr</a:t>
            </a:r>
            <a:r>
              <a:rPr lang="en-US" dirty="0" smtClean="0">
                <a:latin typeface="DevLys 010" pitchFamily="2" charset="0"/>
              </a:rPr>
              <a:t> ;k </a:t>
            </a:r>
            <a:r>
              <a:rPr lang="en-US" dirty="0" err="1" smtClean="0">
                <a:latin typeface="DevLys 010" pitchFamily="2" charset="0"/>
              </a:rPr>
              <a:t>fu"Qy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err="1" smtClean="0">
                <a:latin typeface="DevLys 010" pitchFamily="2" charset="0"/>
                <a:cs typeface="Lucida Sans Unicode" pitchFamily="34" charset="0"/>
              </a:rPr>
              <a:t>jksfx;ksa</a:t>
            </a:r>
            <a:r>
              <a:rPr lang="en-US" b="1" dirty="0" smtClean="0">
                <a:latin typeface="DevLys 010" pitchFamily="2" charset="0"/>
                <a:cs typeface="Lucida Sans Unicode" pitchFamily="34" charset="0"/>
              </a:rPr>
              <a:t> </a:t>
            </a:r>
            <a:r>
              <a:rPr lang="en-US" b="1" dirty="0" err="1" smtClean="0">
                <a:latin typeface="DevLys 010" pitchFamily="2" charset="0"/>
                <a:cs typeface="Lucida Sans Unicode" pitchFamily="34" charset="0"/>
              </a:rPr>
              <a:t>dks</a:t>
            </a:r>
            <a:r>
              <a:rPr lang="en-US" b="1" dirty="0" smtClean="0">
                <a:latin typeface="DevLys 010" pitchFamily="2" charset="0"/>
                <a:cs typeface="Lucida Sans Unicode" pitchFamily="34" charset="0"/>
              </a:rPr>
              <a:t> ,d </a:t>
            </a:r>
            <a:r>
              <a:rPr lang="en-US" b="1" dirty="0" err="1" smtClean="0">
                <a:latin typeface="DevLys 010" pitchFamily="2" charset="0"/>
                <a:cs typeface="Lucida Sans Unicode" pitchFamily="34" charset="0"/>
              </a:rPr>
              <a:t>txg</a:t>
            </a:r>
            <a:r>
              <a:rPr lang="en-US" b="1" dirty="0" smtClean="0">
                <a:latin typeface="DevLys 010" pitchFamily="2" charset="0"/>
                <a:cs typeface="Lucida Sans Unicode" pitchFamily="34" charset="0"/>
              </a:rPr>
              <a:t> </a:t>
            </a:r>
            <a:r>
              <a:rPr lang="en-US" b="1" dirty="0" err="1" smtClean="0">
                <a:latin typeface="DevLys 010" pitchFamily="2" charset="0"/>
                <a:cs typeface="Lucida Sans Unicode" pitchFamily="34" charset="0"/>
              </a:rPr>
              <a:t>ls</a:t>
            </a:r>
            <a:r>
              <a:rPr lang="en-US" b="1" dirty="0" smtClean="0">
                <a:latin typeface="DevLys 010" pitchFamily="2" charset="0"/>
                <a:cs typeface="Lucida Sans Unicode" pitchFamily="34" charset="0"/>
              </a:rPr>
              <a:t> </a:t>
            </a:r>
            <a:r>
              <a:rPr lang="en-US" b="1" dirty="0" err="1" smtClean="0">
                <a:latin typeface="DevLys 010" pitchFamily="2" charset="0"/>
                <a:cs typeface="Lucida Sans Unicode" pitchFamily="34" charset="0"/>
              </a:rPr>
              <a:t>nqljh</a:t>
            </a:r>
            <a:r>
              <a:rPr lang="en-US" b="1" dirty="0" smtClean="0">
                <a:latin typeface="DevLys 010" pitchFamily="2" charset="0"/>
                <a:cs typeface="Lucida Sans Unicode" pitchFamily="34" charset="0"/>
              </a:rPr>
              <a:t> </a:t>
            </a:r>
            <a:r>
              <a:rPr lang="en-US" b="1" dirty="0" err="1" smtClean="0">
                <a:latin typeface="DevLys 010" pitchFamily="2" charset="0"/>
                <a:cs typeface="Lucida Sans Unicode" pitchFamily="34" charset="0"/>
              </a:rPr>
              <a:t>txg</a:t>
            </a:r>
            <a:r>
              <a:rPr lang="en-US" b="1" dirty="0" smtClean="0">
                <a:latin typeface="DevLys 010" pitchFamily="2" charset="0"/>
                <a:cs typeface="Lucida Sans Unicode" pitchFamily="34" charset="0"/>
              </a:rPr>
              <a:t> </a:t>
            </a:r>
            <a:r>
              <a:rPr lang="en-US" b="1" dirty="0" err="1" smtClean="0">
                <a:latin typeface="DevLys 010" pitchFamily="2" charset="0"/>
                <a:cs typeface="Lucida Sans Unicode" pitchFamily="34" charset="0"/>
              </a:rPr>
              <a:t>ys</a:t>
            </a:r>
            <a:r>
              <a:rPr lang="en-US" b="1" dirty="0" smtClean="0">
                <a:latin typeface="DevLys 010" pitchFamily="2" charset="0"/>
                <a:cs typeface="Lucida Sans Unicode" pitchFamily="34" charset="0"/>
              </a:rPr>
              <a:t> </a:t>
            </a:r>
            <a:r>
              <a:rPr lang="en-US" b="1" dirty="0" err="1" smtClean="0">
                <a:latin typeface="DevLys 010" pitchFamily="2" charset="0"/>
                <a:cs typeface="Lucida Sans Unicode" pitchFamily="34" charset="0"/>
              </a:rPr>
              <a:t>tkus</a:t>
            </a:r>
            <a:r>
              <a:rPr lang="en-US" b="1" dirty="0" smtClean="0">
                <a:latin typeface="DevLys 010" pitchFamily="2" charset="0"/>
                <a:cs typeface="Lucida Sans Unicode" pitchFamily="34" charset="0"/>
              </a:rPr>
              <a:t> </a:t>
            </a:r>
            <a:r>
              <a:rPr lang="en-US" b="1" dirty="0" err="1" smtClean="0">
                <a:latin typeface="DevLys 010" pitchFamily="2" charset="0"/>
                <a:cs typeface="Lucida Sans Unicode" pitchFamily="34" charset="0"/>
              </a:rPr>
              <a:t>ds</a:t>
            </a:r>
            <a:r>
              <a:rPr lang="en-US" b="1" dirty="0" smtClean="0">
                <a:latin typeface="DevLys 010" pitchFamily="2" charset="0"/>
                <a:cs typeface="Lucida Sans Unicode" pitchFamily="34" charset="0"/>
              </a:rPr>
              <a:t> </a:t>
            </a:r>
            <a:r>
              <a:rPr lang="en-US" b="1" dirty="0" err="1" smtClean="0">
                <a:latin typeface="DevLys 010" pitchFamily="2" charset="0"/>
                <a:cs typeface="Lucida Sans Unicode" pitchFamily="34" charset="0"/>
              </a:rPr>
              <a:t>nkSjku</a:t>
            </a:r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d{k ;k {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=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jksfx;ksa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eqoesaV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VkªaliksZVs’ku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dsoy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vko’;d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blls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vLirky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vU</a:t>
            </a:r>
            <a:r>
              <a:rPr lang="en-US" dirty="0" smtClean="0">
                <a:latin typeface="DevLys 010" pitchFamily="2" charset="0"/>
              </a:rPr>
              <a:t>; {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=</a:t>
            </a:r>
            <a:r>
              <a:rPr lang="en-US" dirty="0" err="1" smtClean="0">
                <a:latin typeface="DevLys 010" pitchFamily="2" charset="0"/>
              </a:rPr>
              <a:t>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lw</a:t>
            </a:r>
            <a:r>
              <a:rPr lang="en-US" dirty="0" smtClean="0">
                <a:latin typeface="DevLys 010" pitchFamily="2" charset="0"/>
              </a:rPr>
              <a:t>{e </a:t>
            </a:r>
            <a:r>
              <a:rPr lang="en-US" dirty="0" err="1" smtClean="0">
                <a:latin typeface="DevLys 010" pitchFamily="2" charset="0"/>
              </a:rPr>
              <a:t>tho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lapj.k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laHkkouk</a:t>
            </a:r>
            <a:r>
              <a:rPr lang="en-US" dirty="0" smtClean="0">
                <a:latin typeface="DevLys 010" pitchFamily="2" charset="0"/>
              </a:rPr>
              <a:t> de </a:t>
            </a:r>
            <a:r>
              <a:rPr lang="en-US" dirty="0" err="1" smtClean="0">
                <a:latin typeface="DevLys 010" pitchFamily="2" charset="0"/>
              </a:rPr>
              <a:t>gks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tk,xhA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vU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jksfx;ksa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smtClean="0"/>
              <a:t>HCW </a:t>
            </a:r>
            <a:r>
              <a:rPr lang="en-US" dirty="0" smtClean="0">
                <a:latin typeface="DevLys 010" pitchFamily="2" charset="0"/>
              </a:rPr>
              <a:t>;k </a:t>
            </a:r>
            <a:r>
              <a:rPr lang="en-US" dirty="0" err="1" smtClean="0">
                <a:latin typeface="DevLys 010" pitchFamily="2" charset="0"/>
              </a:rPr>
              <a:t>vLirky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okrkoj.k</a:t>
            </a:r>
            <a:r>
              <a:rPr lang="en-US" dirty="0" smtClean="0">
                <a:latin typeface="DevLys 010" pitchFamily="2" charset="0"/>
              </a:rPr>
              <a:t> ¼lrgksa ;k midj.k½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lw</a:t>
            </a:r>
            <a:r>
              <a:rPr lang="en-US" dirty="0" smtClean="0">
                <a:latin typeface="DevLys 010" pitchFamily="2" charset="0"/>
              </a:rPr>
              <a:t>{e </a:t>
            </a:r>
            <a:r>
              <a:rPr lang="en-US" dirty="0" err="1" smtClean="0">
                <a:latin typeface="DevLys 010" pitchFamily="2" charset="0"/>
              </a:rPr>
              <a:t>tho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lapj.k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tksf</a:t>
            </a:r>
            <a:r>
              <a:rPr lang="en-US" dirty="0" smtClean="0">
                <a:latin typeface="DevLys 010" pitchFamily="2" charset="0"/>
              </a:rPr>
              <a:t>[</a:t>
            </a:r>
            <a:r>
              <a:rPr lang="en-US" dirty="0" err="1" smtClean="0">
                <a:latin typeface="DevLys 010" pitchFamily="2" charset="0"/>
              </a:rPr>
              <a:t>ke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de </a:t>
            </a:r>
            <a:r>
              <a:rPr lang="en-US" dirty="0" err="1" smtClean="0">
                <a:latin typeface="DevLys 010" pitchFamily="2" charset="0"/>
              </a:rPr>
              <a:t>djus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ifjogu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nkSjku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mfpr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lko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kkuh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cjrh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t"/>
            <a:r>
              <a:rPr lang="en-US" b="1" dirty="0" err="1" smtClean="0">
                <a:latin typeface="DevLys 010" pitchFamily="2" charset="0"/>
              </a:rPr>
              <a:t>osafVys’ku</a:t>
            </a:r>
            <a:r>
              <a:rPr lang="en-US" b="1" dirty="0" smtClean="0">
                <a:latin typeface="DevLys 010" pitchFamily="2" charset="0"/>
              </a:rPr>
              <a:t>@ </a:t>
            </a:r>
            <a:r>
              <a:rPr lang="en-US" b="1" dirty="0" err="1" smtClean="0">
                <a:latin typeface="DevLys 010" pitchFamily="2" charset="0"/>
              </a:rPr>
              <a:t>udkjkRed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ncko</a:t>
            </a:r>
            <a:endParaRPr lang="hi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Autofit/>
          </a:bodyPr>
          <a:lstStyle/>
          <a:p>
            <a:pPr algn="just"/>
            <a:r>
              <a:rPr lang="en-US" dirty="0" err="1" smtClean="0">
                <a:latin typeface="DevLys 010" pitchFamily="2" charset="0"/>
              </a:rPr>
              <a:t>dejs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i;kZIr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osafVys’ku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lqfuf’pr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djsaA</a:t>
            </a:r>
            <a:r>
              <a:rPr lang="en-US" dirty="0" smtClean="0">
                <a:latin typeface="DevLys 010" pitchFamily="2" charset="0"/>
              </a:rPr>
              <a:t> ;fn </a:t>
            </a:r>
            <a:r>
              <a:rPr lang="en-US" dirty="0" err="1" smtClean="0">
                <a:latin typeface="DevLys 010" pitchFamily="2" charset="0"/>
              </a:rPr>
              <a:t>dejk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okrkuqdwfyr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rks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izfr</a:t>
            </a:r>
            <a:r>
              <a:rPr lang="en-US" dirty="0" smtClean="0">
                <a:latin typeface="DevLys 010" pitchFamily="2" charset="0"/>
              </a:rPr>
              <a:t> ?</a:t>
            </a:r>
            <a:r>
              <a:rPr lang="en-US" dirty="0" err="1" smtClean="0">
                <a:latin typeface="DevLys 010" pitchFamily="2" charset="0"/>
              </a:rPr>
              <a:t>kVsa</a:t>
            </a:r>
            <a:r>
              <a:rPr lang="en-US" dirty="0" smtClean="0">
                <a:latin typeface="DevLys 010" pitchFamily="2" charset="0"/>
              </a:rPr>
              <a:t> 12 </a:t>
            </a:r>
            <a:r>
              <a:rPr lang="en-US" dirty="0" err="1" smtClean="0">
                <a:latin typeface="DevLys 010" pitchFamily="2" charset="0"/>
              </a:rPr>
              <a:t>ok;q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ifjorZu</a:t>
            </a:r>
            <a:r>
              <a:rPr lang="en-US" dirty="0" smtClean="0">
                <a:latin typeface="DevLys 010" pitchFamily="2" charset="0"/>
              </a:rPr>
              <a:t>@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fudkl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gok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’</a:t>
            </a:r>
            <a:r>
              <a:rPr lang="en-US" dirty="0" err="1" smtClean="0">
                <a:latin typeface="DevLys 010" pitchFamily="2" charset="0"/>
              </a:rPr>
              <a:t>kq</a:t>
            </a:r>
            <a:r>
              <a:rPr lang="en-US" dirty="0" smtClean="0">
                <a:latin typeface="DevLys 010" pitchFamily="2" charset="0"/>
              </a:rPr>
              <a:t>}</a:t>
            </a:r>
            <a:r>
              <a:rPr lang="en-US" dirty="0" err="1" smtClean="0">
                <a:latin typeface="DevLys 010" pitchFamily="2" charset="0"/>
              </a:rPr>
              <a:t>hdj.k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lqfuf’pr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djsasA</a:t>
            </a:r>
            <a:endParaRPr lang="hi-IN" dirty="0" smtClean="0"/>
          </a:p>
          <a:p>
            <a:pPr algn="just"/>
            <a:r>
              <a:rPr lang="en-US" dirty="0" smtClean="0">
                <a:latin typeface="DevLys 010" pitchFamily="2" charset="0"/>
              </a:rPr>
              <a:t>,;</a:t>
            </a:r>
            <a:r>
              <a:rPr lang="en-US" dirty="0" err="1" smtClean="0">
                <a:latin typeface="DevLys 010" pitchFamily="2" charset="0"/>
              </a:rPr>
              <a:t>jkslksykbts’ku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izfdz;kvksa</a:t>
            </a:r>
            <a:r>
              <a:rPr lang="en-US" dirty="0" smtClean="0">
                <a:latin typeface="DevLys 010" pitchFamily="2" charset="0"/>
              </a:rPr>
              <a:t> ¼baVqcS"kS.k] </a:t>
            </a:r>
            <a:r>
              <a:rPr lang="en-US" dirty="0" err="1" smtClean="0">
                <a:latin typeface="DevLys 010" pitchFamily="2" charset="0"/>
              </a:rPr>
              <a:t>lD’ku</a:t>
            </a:r>
            <a:r>
              <a:rPr lang="en-US" dirty="0" smtClean="0">
                <a:latin typeface="DevLys 010" pitchFamily="2" charset="0"/>
              </a:rPr>
              <a:t> uscqykbts’ku½ dh </a:t>
            </a:r>
            <a:r>
              <a:rPr lang="en-US" dirty="0" err="1" smtClean="0">
                <a:latin typeface="DevLys 010" pitchFamily="2" charset="0"/>
              </a:rPr>
              <a:t>vko’;drk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okys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jksfx;ksa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dejksa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gok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udkjkRed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ncko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okaNuh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gSA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bu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dejksa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LVSaMvyksu</a:t>
            </a:r>
            <a:r>
              <a:rPr lang="en-US" dirty="0" smtClean="0">
                <a:latin typeface="DevLys 010" pitchFamily="2" charset="0"/>
              </a:rPr>
              <a:t> ,;j </a:t>
            </a:r>
            <a:r>
              <a:rPr lang="en-US" dirty="0" err="1" smtClean="0">
                <a:latin typeface="DevLys 010" pitchFamily="2" charset="0"/>
              </a:rPr>
              <a:t>daMh’kfuax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ldrk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;s {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= </a:t>
            </a:r>
            <a:r>
              <a:rPr lang="en-US" dirty="0" err="1" smtClean="0">
                <a:latin typeface="DevLys 010" pitchFamily="2" charset="0"/>
              </a:rPr>
              <a:t>dsanzh</a:t>
            </a:r>
            <a:r>
              <a:rPr lang="en-US" dirty="0" smtClean="0">
                <a:latin typeface="DevLys 010" pitchFamily="2" charset="0"/>
              </a:rPr>
              <a:t>; ,;j </a:t>
            </a:r>
            <a:r>
              <a:rPr lang="en-US" dirty="0" err="1" smtClean="0">
                <a:latin typeface="DevLys 010" pitchFamily="2" charset="0"/>
              </a:rPr>
              <a:t>daMh’kfuax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fgLlk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ugha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hi-IN" dirty="0" smtClean="0"/>
          </a:p>
          <a:p>
            <a:pPr algn="just"/>
            <a:r>
              <a:rPr lang="en-US" dirty="0" smtClean="0">
                <a:latin typeface="DevLys 010" pitchFamily="2" charset="0"/>
              </a:rPr>
              <a:t>;fn ,;</a:t>
            </a:r>
            <a:r>
              <a:rPr lang="en-US" dirty="0" err="1" smtClean="0">
                <a:latin typeface="DevLys 010" pitchFamily="2" charset="0"/>
              </a:rPr>
              <a:t>j&amp;daMh’kfuax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miyC</a:t>
            </a:r>
            <a:r>
              <a:rPr lang="en-US" dirty="0" smtClean="0">
                <a:latin typeface="DevLys 010" pitchFamily="2" charset="0"/>
              </a:rPr>
              <a:t>/k </a:t>
            </a:r>
            <a:r>
              <a:rPr lang="en-US" dirty="0" err="1" smtClean="0">
                <a:latin typeface="DevLys 010" pitchFamily="2" charset="0"/>
              </a:rPr>
              <a:t>ugha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rks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dejs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ckgj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fudyus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okys</a:t>
            </a:r>
            <a:r>
              <a:rPr lang="en-US" dirty="0" smtClean="0">
                <a:latin typeface="DevLys 010" pitchFamily="2" charset="0"/>
              </a:rPr>
              <a:t> 3&amp;4 </a:t>
            </a:r>
            <a:r>
              <a:rPr lang="en-US" dirty="0" err="1" smtClean="0">
                <a:latin typeface="DevLys 010" pitchFamily="2" charset="0"/>
              </a:rPr>
              <a:t>fudkl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ia</a:t>
            </a:r>
            <a:r>
              <a:rPr lang="en-US" dirty="0" smtClean="0">
                <a:latin typeface="DevLys 010" pitchFamily="2" charset="0"/>
              </a:rPr>
              <a:t>[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yxk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gok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udkjkRed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ncko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cuk;k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ldrk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atin typeface="DevLys 010" pitchFamily="2" charset="0"/>
              </a:rPr>
              <a:t>osafVys’ku</a:t>
            </a:r>
            <a:r>
              <a:rPr lang="en-US" b="1" dirty="0" smtClean="0">
                <a:latin typeface="DevLys 010" pitchFamily="2" charset="0"/>
              </a:rPr>
              <a:t>@ </a:t>
            </a:r>
            <a:r>
              <a:rPr lang="en-US" b="1" dirty="0" err="1" smtClean="0">
                <a:latin typeface="DevLys 010" pitchFamily="2" charset="0"/>
              </a:rPr>
              <a:t>udkjkRed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ncko</a:t>
            </a:r>
            <a:r>
              <a:rPr lang="en-US" b="1" dirty="0" smtClean="0">
                <a:latin typeface="DevLys 010" pitchFamily="2" charset="0"/>
              </a:rPr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>
                <a:latin typeface="DevLys 010" pitchFamily="2" charset="0"/>
              </a:rPr>
              <a:t>ftyk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vLirky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tgka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i;kZIr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txg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izkd`frd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osafVys’ku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ikyu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ldrk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bl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rjg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lqfo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dejs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foijhr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nhokjksa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cMh</a:t>
            </a:r>
            <a:r>
              <a:rPr lang="en-US" dirty="0" smtClean="0">
                <a:latin typeface="DevLys 010" pitchFamily="2" charset="0"/>
              </a:rPr>
              <a:t> f[</a:t>
            </a:r>
            <a:r>
              <a:rPr lang="en-US" dirty="0" err="1" smtClean="0">
                <a:latin typeface="DevLys 010" pitchFamily="2" charset="0"/>
              </a:rPr>
              <a:t>kMfd;ka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gksuh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</a:t>
            </a:r>
            <a:r>
              <a:rPr lang="en-US" dirty="0" smtClean="0">
                <a:latin typeface="DevLys 010" pitchFamily="2" charset="0"/>
              </a:rPr>
              <a:t>,] </a:t>
            </a:r>
            <a:r>
              <a:rPr lang="en-US" dirty="0" err="1" smtClean="0">
                <a:latin typeface="DevLys 010" pitchFamily="2" charset="0"/>
              </a:rPr>
              <a:t>ftlls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izkd`frd</a:t>
            </a:r>
            <a:r>
              <a:rPr lang="en-US" dirty="0" smtClean="0">
                <a:latin typeface="DevLys 010" pitchFamily="2" charset="0"/>
              </a:rPr>
              <a:t> #</a:t>
            </a:r>
            <a:r>
              <a:rPr lang="en-US" dirty="0" err="1" smtClean="0">
                <a:latin typeface="DevLys 010" pitchFamily="2" charset="0"/>
              </a:rPr>
              <a:t>i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gok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,d </a:t>
            </a:r>
            <a:r>
              <a:rPr lang="en-US" dirty="0" err="1" smtClean="0">
                <a:latin typeface="DevLys 010" pitchFamily="2" charset="0"/>
              </a:rPr>
              <a:t>rjQk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izokg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ldsA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izkd`frd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osafVys’ku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fl}</a:t>
            </a:r>
            <a:r>
              <a:rPr lang="en-US" dirty="0" err="1" smtClean="0">
                <a:latin typeface="DevLys 010" pitchFamily="2" charset="0"/>
              </a:rPr>
              <a:t>kar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izkd`frd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cyksa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tSls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ckgjh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gok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izokg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vuqefr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nsuk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c&lt;</a:t>
            </a:r>
            <a:r>
              <a:rPr lang="en-US" dirty="0" err="1" smtClean="0">
                <a:latin typeface="DevLys 010" pitchFamily="2" charset="0"/>
              </a:rPr>
              <a:t>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atin typeface="DevLys 010" pitchFamily="2" charset="0"/>
              </a:rPr>
              <a:t>vkblksys’ku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okMZ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ds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vanj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latin typeface="DevLys 010" pitchFamily="2" charset="0"/>
              </a:rPr>
              <a:t>,d </a:t>
            </a:r>
            <a:r>
              <a:rPr lang="en-US" dirty="0" err="1" smtClean="0">
                <a:latin typeface="DevLys 010" pitchFamily="2" charset="0"/>
              </a:rPr>
              <a:t>fcu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mi;qDr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vif’k"V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cSx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ksaA</a:t>
            </a:r>
            <a:r>
              <a:rPr lang="en-US" dirty="0" smtClean="0">
                <a:latin typeface="DevLys 010" pitchFamily="2" charset="0"/>
              </a:rPr>
              <a:t> ;fn </a:t>
            </a:r>
            <a:r>
              <a:rPr lang="en-US" dirty="0" err="1" smtClean="0">
                <a:latin typeface="DevLys 010" pitchFamily="2" charset="0"/>
              </a:rPr>
              <a:t>laHko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rks</a:t>
            </a:r>
            <a:r>
              <a:rPr lang="en-US" dirty="0" smtClean="0">
                <a:latin typeface="DevLys 010" pitchFamily="2" charset="0"/>
              </a:rPr>
              <a:t> ,d </a:t>
            </a:r>
            <a:r>
              <a:rPr lang="en-US" dirty="0" err="1" smtClean="0">
                <a:latin typeface="DevLys 010" pitchFamily="2" charset="0"/>
              </a:rPr>
              <a:t>Vp&amp;Qzh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fcu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lqfuf'pr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iz;qDr</a:t>
            </a:r>
            <a:r>
              <a:rPr lang="en-US" dirty="0" smtClean="0">
                <a:latin typeface="DevLys 010" pitchFamily="2" charset="0"/>
              </a:rPr>
              <a:t> ¼;kuh xans½ </a:t>
            </a:r>
            <a:r>
              <a:rPr lang="en-US" dirty="0" err="1" smtClean="0">
                <a:latin typeface="DevLys 010" pitchFamily="2" charset="0"/>
              </a:rPr>
              <a:t>fMCcs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dejksa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vanj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jgrs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d{k@ {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=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vanj</a:t>
            </a:r>
            <a:r>
              <a:rPr lang="en-US" dirty="0" smtClean="0">
                <a:latin typeface="DevLys 010" pitchFamily="2" charset="0"/>
              </a:rPr>
              <a:t> ‘’</a:t>
            </a:r>
            <a:r>
              <a:rPr lang="en-US" dirty="0" err="1" smtClean="0">
                <a:latin typeface="DevLys 010" pitchFamily="2" charset="0"/>
              </a:rPr>
              <a:t>kkIlZ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fMLiks’k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,d </a:t>
            </a:r>
            <a:r>
              <a:rPr lang="en-US" dirty="0" err="1" smtClean="0">
                <a:latin typeface="DevLys 010" pitchFamily="2" charset="0"/>
              </a:rPr>
              <a:t>iapj&amp;izwQ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daVsuj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ch,eMCY;w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fn’kkfunsZ’kksa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vuqlkj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tSo&amp;fpfdRlk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dpjs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izca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atin typeface="DevLys 010" pitchFamily="2" charset="0"/>
              </a:rPr>
              <a:t>vkblksys’ku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okMZ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ds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vanj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>
                <a:latin typeface="DevLys 010" pitchFamily="2" charset="0"/>
              </a:rPr>
              <a:t>jksxh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futh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de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de j[</a:t>
            </a:r>
            <a:r>
              <a:rPr lang="en-US" dirty="0" err="1" smtClean="0">
                <a:latin typeface="DevLys 010" pitchFamily="2" charset="0"/>
              </a:rPr>
              <a:t>ksaA</a:t>
            </a:r>
            <a:endParaRPr lang="hi-IN" dirty="0" smtClean="0"/>
          </a:p>
          <a:p>
            <a:pPr>
              <a:lnSpc>
                <a:spcPct val="150000"/>
              </a:lnSpc>
            </a:pPr>
            <a:r>
              <a:rPr lang="en-US" dirty="0" err="1" smtClean="0">
                <a:latin typeface="DevLys 010" pitchFamily="2" charset="0"/>
              </a:rPr>
              <a:t>jksxh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igqap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Hkhrj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ikuh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?</a:t>
            </a:r>
            <a:r>
              <a:rPr lang="en-US" dirty="0" err="1" smtClean="0">
                <a:latin typeface="DevLys 010" pitchFamily="2" charset="0"/>
              </a:rPr>
              <a:t>kMs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di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fV’;w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okbIl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O;fDrxr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LoPNrk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cuk;sa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kusa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lHkh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vko’;d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DevLys 010" pitchFamily="2" charset="0"/>
              </a:rPr>
              <a:t>oLrq,W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ksaA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DevLys 010" pitchFamily="2" charset="0"/>
              </a:rPr>
              <a:t>vkblksys’ku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okMZ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ds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vanj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US" dirty="0" err="1" smtClean="0">
                <a:latin typeface="DevLys 010" pitchFamily="2" charset="0"/>
              </a:rPr>
              <a:t>jksxh&amp;ns</a:t>
            </a:r>
            <a:r>
              <a:rPr lang="en-US" dirty="0" smtClean="0">
                <a:latin typeface="DevLys 010" pitchFamily="2" charset="0"/>
              </a:rPr>
              <a:t>[</a:t>
            </a:r>
            <a:r>
              <a:rPr lang="en-US" dirty="0" err="1" smtClean="0">
                <a:latin typeface="DevLys 010" pitchFamily="2" charset="0"/>
              </a:rPr>
              <a:t>kHkky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midj.k</a:t>
            </a:r>
            <a:r>
              <a:rPr lang="en-US" dirty="0" smtClean="0">
                <a:latin typeface="DevLys 010" pitchFamily="2" charset="0"/>
              </a:rPr>
              <a:t> ;fn </a:t>
            </a:r>
            <a:r>
              <a:rPr lang="en-US" dirty="0" err="1" smtClean="0">
                <a:latin typeface="DevLys 010" pitchFamily="2" charset="0"/>
              </a:rPr>
              <a:t>laHko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rks</a:t>
            </a:r>
            <a:r>
              <a:rPr lang="en-US" dirty="0" smtClean="0">
                <a:latin typeface="DevLys 010" pitchFamily="2" charset="0"/>
              </a:rPr>
              <a:t> ¼tSls </a:t>
            </a:r>
            <a:r>
              <a:rPr lang="en-US" dirty="0" err="1" smtClean="0">
                <a:latin typeface="DevLys 010" pitchFamily="2" charset="0"/>
              </a:rPr>
              <a:t>LVsFkksLdksi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FkekZehVj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fLQXeksesuksehVj½ </a:t>
            </a:r>
            <a:r>
              <a:rPr lang="en-US" dirty="0" err="1" smtClean="0">
                <a:latin typeface="DevLys 010" pitchFamily="2" charset="0"/>
              </a:rPr>
              <a:t>izR;sd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jksxh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vyx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vU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jksfx;ksa</a:t>
            </a:r>
            <a:r>
              <a:rPr lang="en-US" dirty="0" smtClean="0">
                <a:latin typeface="DevLys 010" pitchFamily="2" charset="0"/>
              </a:rPr>
              <a:t> 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vko’;d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jksxh&amp;ns</a:t>
            </a:r>
            <a:r>
              <a:rPr lang="en-US" dirty="0" smtClean="0">
                <a:latin typeface="DevLys 010" pitchFamily="2" charset="0"/>
              </a:rPr>
              <a:t>[</a:t>
            </a:r>
            <a:r>
              <a:rPr lang="en-US" dirty="0" err="1" smtClean="0">
                <a:latin typeface="DevLys 010" pitchFamily="2" charset="0"/>
              </a:rPr>
              <a:t>kHkky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midj.k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igys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vPNh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rjg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dhVk.kqjfgr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midj.kksa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smtClean="0">
                <a:latin typeface="DevLys 010"/>
              </a:rPr>
              <a:t>,d </a:t>
            </a:r>
            <a:r>
              <a:rPr lang="en-US" dirty="0" err="1" smtClean="0">
                <a:latin typeface="DevLys 010" pitchFamily="2" charset="0"/>
              </a:rPr>
              <a:t>l</a:t>
            </a:r>
            <a:r>
              <a:rPr lang="en-US" dirty="0" err="1" smtClean="0">
                <a:latin typeface="DevLys 010"/>
              </a:rPr>
              <a:t>s</a:t>
            </a:r>
            <a:r>
              <a:rPr lang="en-US" dirty="0" smtClean="0">
                <a:latin typeface="DevLys 010"/>
              </a:rPr>
              <a:t> </a:t>
            </a:r>
            <a:r>
              <a:rPr lang="en-US" dirty="0" err="1" smtClean="0">
                <a:latin typeface="DevLys 010" pitchFamily="2" charset="0"/>
              </a:rPr>
              <a:t>v</a:t>
            </a:r>
            <a:r>
              <a:rPr lang="en-US" dirty="0" err="1" smtClean="0">
                <a:latin typeface="DevLys 010"/>
              </a:rPr>
              <a:t>fè</a:t>
            </a:r>
            <a:r>
              <a:rPr lang="en-US" dirty="0" err="1" smtClean="0">
                <a:latin typeface="DevLys 010" pitchFamily="2" charset="0"/>
              </a:rPr>
              <a:t>kd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jksfx;ksa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cpsa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ysfdu</a:t>
            </a:r>
            <a:r>
              <a:rPr lang="en-US" dirty="0" smtClean="0">
                <a:latin typeface="DevLys 010" pitchFamily="2" charset="0"/>
              </a:rPr>
              <a:t> ;fn t:jh </a:t>
            </a:r>
            <a:r>
              <a:rPr lang="en-US" dirty="0" err="1" smtClean="0">
                <a:latin typeface="DevLys 010" pitchFamily="2" charset="0"/>
              </a:rPr>
              <a:t>gks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lqfuf’pr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</a:t>
            </a:r>
            <a:r>
              <a:rPr lang="en-US" dirty="0" err="1" smtClean="0">
                <a:latin typeface="DevLys 010"/>
              </a:rPr>
              <a:t>q</a:t>
            </a:r>
            <a:r>
              <a:rPr lang="en-US" dirty="0" err="1" smtClean="0">
                <a:latin typeface="DevLys 010" pitchFamily="2" charset="0"/>
              </a:rPr>
              <a:t>ckjk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tkus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igys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midj.k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mfpr</a:t>
            </a:r>
            <a:r>
              <a:rPr lang="en-US" dirty="0" smtClean="0">
                <a:latin typeface="DevLys 010" pitchFamily="2" charset="0"/>
              </a:rPr>
              <a:t> :</a:t>
            </a:r>
            <a:r>
              <a:rPr lang="en-US" dirty="0" err="1" smtClean="0">
                <a:latin typeface="DevLys 010" pitchFamily="2" charset="0"/>
              </a:rPr>
              <a:t>i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dhVk.kqjfgr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gksA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atin typeface="DevLys 010" pitchFamily="2" charset="0"/>
              </a:rPr>
              <a:t>vkblksys’ku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okMZ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ds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vanj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 err="1" smtClean="0">
                <a:latin typeface="DevLys 010" pitchFamily="2" charset="0"/>
              </a:rPr>
              <a:t>dhVk.kq’kks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DevLys 010" pitchFamily="2" charset="0"/>
              </a:rPr>
              <a:t>foUldzea.k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vko’;drk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okys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midj.kksa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njokts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ckgj</a:t>
            </a:r>
            <a:r>
              <a:rPr lang="en-US" dirty="0" smtClean="0">
                <a:latin typeface="DevLys 010" pitchFamily="2" charset="0"/>
              </a:rPr>
              <a:t> &lt;</a:t>
            </a:r>
            <a:r>
              <a:rPr lang="en-US" dirty="0" err="1" smtClean="0">
                <a:latin typeface="DevLys 010" pitchFamily="2" charset="0"/>
              </a:rPr>
              <a:t>Ddu</a:t>
            </a:r>
            <a:r>
              <a:rPr lang="en-US" dirty="0" smtClean="0">
                <a:latin typeface="DevLys 010" pitchFamily="2" charset="0"/>
              </a:rPr>
              <a:t> ;</a:t>
            </a:r>
            <a:r>
              <a:rPr lang="en-US" dirty="0" err="1" smtClean="0">
                <a:latin typeface="DevLys 010" pitchFamily="2" charset="0"/>
              </a:rPr>
              <a:t>qDr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daVsuj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ksaA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lqfuf'pr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mi;qDr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gkFk</a:t>
            </a:r>
            <a:r>
              <a:rPr lang="en-US" dirty="0" smtClean="0">
                <a:latin typeface="DevLys 010" pitchFamily="2" charset="0"/>
              </a:rPr>
              <a:t> /</a:t>
            </a:r>
            <a:r>
              <a:rPr lang="en-US" dirty="0" err="1" smtClean="0">
                <a:latin typeface="DevLys 010" pitchFamily="2" charset="0"/>
              </a:rPr>
              <a:t>kksus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lqfo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gkFk</a:t>
            </a:r>
            <a:r>
              <a:rPr lang="en-US" dirty="0" smtClean="0">
                <a:latin typeface="DevLys 010" pitchFamily="2" charset="0"/>
              </a:rPr>
              <a:t> /</a:t>
            </a:r>
            <a:r>
              <a:rPr lang="en-US" dirty="0" err="1" smtClean="0">
                <a:latin typeface="DevLys 010" pitchFamily="2" charset="0"/>
              </a:rPr>
              <a:t>kksus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okyk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miyC</a:t>
            </a:r>
            <a:r>
              <a:rPr lang="en-US" dirty="0" smtClean="0">
                <a:latin typeface="DevLys 010" pitchFamily="2" charset="0"/>
              </a:rPr>
              <a:t>/k </a:t>
            </a:r>
            <a:r>
              <a:rPr lang="en-US" dirty="0" err="1" smtClean="0">
                <a:latin typeface="DevLys 010" pitchFamily="2" charset="0"/>
              </a:rPr>
              <a:t>gksA</a:t>
            </a:r>
            <a:r>
              <a:rPr lang="en-US" dirty="0" smtClean="0">
                <a:latin typeface="DevLys 010" pitchFamily="2" charset="0"/>
              </a:rPr>
              <a:t> 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gkFk</a:t>
            </a:r>
            <a:r>
              <a:rPr lang="en-US" dirty="0" smtClean="0">
                <a:latin typeface="DevLys 010" pitchFamily="2" charset="0"/>
              </a:rPr>
              <a:t> /</a:t>
            </a:r>
            <a:r>
              <a:rPr lang="en-US" dirty="0" err="1" smtClean="0">
                <a:latin typeface="DevLys 010" pitchFamily="2" charset="0"/>
              </a:rPr>
              <a:t>kksus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mi;qDr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vkiwfrZ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flad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ikl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kusa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dejs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njokts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rFkk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DevLys 010" pitchFamily="2" charset="0"/>
              </a:rPr>
              <a:t>ik</a:t>
            </a:r>
            <a:r>
              <a:rPr lang="en-US" dirty="0" err="1" smtClean="0">
                <a:latin typeface="DevLys 010" pitchFamily="2" charset="0"/>
              </a:rPr>
              <a:t>,</a:t>
            </a:r>
            <a:r>
              <a:rPr lang="en-US" dirty="0" err="1" smtClean="0">
                <a:solidFill>
                  <a:srgbClr val="FF0000"/>
                </a:solidFill>
                <a:latin typeface="DevLys 010" pitchFamily="2" charset="0"/>
              </a:rPr>
              <a:t>WaV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vkWQ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ds;j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ij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Ydksgsy&amp;csLM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gsaM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jc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ksaA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err="1" smtClean="0">
                <a:latin typeface="DevLys 010" pitchFamily="2" charset="0"/>
              </a:rPr>
              <a:t>DokjuVkbu</a:t>
            </a:r>
            <a:r>
              <a:rPr lang="en-US" sz="3600" b="1" dirty="0" smtClean="0">
                <a:latin typeface="DevLys 010" pitchFamily="2" charset="0"/>
              </a:rPr>
              <a:t> </a:t>
            </a:r>
            <a:r>
              <a:rPr lang="en-US" sz="3600" b="1" dirty="0" err="1" smtClean="0">
                <a:latin typeface="DevLys 010" pitchFamily="2" charset="0"/>
              </a:rPr>
              <a:t>vkSj</a:t>
            </a:r>
            <a:r>
              <a:rPr lang="en-US" sz="3600" b="1" dirty="0" smtClean="0">
                <a:latin typeface="DevLys 010" pitchFamily="2" charset="0"/>
              </a:rPr>
              <a:t> </a:t>
            </a:r>
            <a:r>
              <a:rPr lang="en-US" sz="3600" b="1" dirty="0" err="1" smtClean="0">
                <a:latin typeface="DevLys 010" pitchFamily="2" charset="0"/>
              </a:rPr>
              <a:t>vkbZlksys’ku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smtClean="0">
                <a:latin typeface="Lucida Sans Unicode" pitchFamily="34" charset="0"/>
                <a:cs typeface="Lucida Sans Unicode" pitchFamily="34" charset="0"/>
              </a:rPr>
              <a:t/>
            </a:r>
            <a:br>
              <a:rPr lang="en-US" sz="3600" dirty="0" smtClean="0">
                <a:latin typeface="Lucida Sans Unicode" pitchFamily="34" charset="0"/>
                <a:cs typeface="Lucida Sans Unicode" pitchFamily="34" charset="0"/>
              </a:rPr>
            </a:br>
            <a:endParaRPr lang="en-US" sz="36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8738" indent="-58738" algn="just">
              <a:buNone/>
            </a:pPr>
            <a:r>
              <a:rPr lang="en-US" b="1" dirty="0" err="1" smtClean="0">
                <a:latin typeface="DevLys 010" pitchFamily="2" charset="0"/>
              </a:rPr>
              <a:t>DokjuVkbu</a:t>
            </a:r>
            <a:r>
              <a:rPr lang="hi-IN" dirty="0" smtClean="0"/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vkbZlksys’ku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DyLVj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fu;a</a:t>
            </a:r>
            <a:r>
              <a:rPr lang="en-US" dirty="0" smtClean="0">
                <a:latin typeface="DevLys 010" pitchFamily="2" charset="0"/>
              </a:rPr>
              <a:t>=.k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eq</a:t>
            </a:r>
            <a:r>
              <a:rPr lang="en-US" dirty="0" smtClean="0">
                <a:latin typeface="DevLys 010" pitchFamily="2" charset="0"/>
              </a:rPr>
              <a:t>[; </a:t>
            </a:r>
            <a:r>
              <a:rPr lang="en-US" dirty="0" err="1" smtClean="0">
                <a:latin typeface="DevLys 010" pitchFamily="2" charset="0"/>
              </a:rPr>
              <a:t>vk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kkj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gSaA</a:t>
            </a:r>
            <a:r>
              <a:rPr lang="en-US" dirty="0" smtClean="0">
                <a:latin typeface="DevLys 010" pitchFamily="2" charset="0"/>
              </a:rPr>
              <a:t> ;s </a:t>
            </a:r>
            <a:r>
              <a:rPr lang="en-US" dirty="0" err="1" smtClean="0">
                <a:latin typeface="DevLys 010" pitchFamily="2" charset="0"/>
              </a:rPr>
              <a:t>mik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leqnk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ladze.k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lapj.k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J`a</a:t>
            </a:r>
            <a:r>
              <a:rPr lang="en-US" dirty="0" smtClean="0">
                <a:latin typeface="DevLys 010" pitchFamily="2" charset="0"/>
              </a:rPr>
              <a:t>[</a:t>
            </a:r>
            <a:r>
              <a:rPr lang="en-US" dirty="0" err="1" smtClean="0">
                <a:latin typeface="DevLys 010" pitchFamily="2" charset="0"/>
              </a:rPr>
              <a:t>kyk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rksMus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enn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djrs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gSaA</a:t>
            </a:r>
            <a:endParaRPr lang="hi-IN" sz="2800" dirty="0" smtClean="0"/>
          </a:p>
          <a:p>
            <a:pPr marL="58738" indent="-58738" algn="just">
              <a:buNone/>
            </a:pPr>
            <a:r>
              <a:rPr lang="en-US" dirty="0" err="1" smtClean="0">
                <a:latin typeface="DevLys 010" pitchFamily="2" charset="0"/>
              </a:rPr>
              <a:t>DokjuVkbu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eryc</a:t>
            </a:r>
            <a:r>
              <a:rPr lang="en-US" dirty="0" smtClean="0">
                <a:latin typeface="DevLys 010" pitchFamily="2" charset="0"/>
              </a:rPr>
              <a:t> mu </a:t>
            </a:r>
            <a:r>
              <a:rPr lang="en-US" dirty="0" err="1" smtClean="0">
                <a:latin typeface="DevLys 010" pitchFamily="2" charset="0"/>
              </a:rPr>
              <a:t>O;fDr;ksa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vyx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vHkh</a:t>
            </a:r>
            <a:r>
              <a:rPr lang="en-US" dirty="0" smtClean="0">
                <a:latin typeface="DevLys 010" pitchFamily="2" charset="0"/>
              </a:rPr>
              <a:t> rd </a:t>
            </a:r>
            <a:r>
              <a:rPr lang="en-US" dirty="0" err="1" smtClean="0">
                <a:latin typeface="DevLys 010" pitchFamily="2" charset="0"/>
              </a:rPr>
              <a:t>chekj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ugha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ysfdu</a:t>
            </a:r>
            <a:r>
              <a:rPr lang="en-US" dirty="0" smtClean="0">
                <a:latin typeface="DevLys 010" pitchFamily="2" charset="0"/>
              </a:rPr>
              <a:t> dksfoM&amp;19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laidZ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blfy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muds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chekj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gksus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laHkkouk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hi-IN" sz="2800" dirty="0" smtClean="0"/>
              <a:t> </a:t>
            </a:r>
            <a:endParaRPr lang="en-US" sz="2800" dirty="0" smtClean="0"/>
          </a:p>
          <a:p>
            <a:pPr marL="58738" indent="-58738" algn="just">
              <a:buNone/>
            </a:pPr>
            <a:r>
              <a:rPr lang="en-US" dirty="0" err="1" smtClean="0">
                <a:latin typeface="DevLys 010" pitchFamily="2" charset="0"/>
              </a:rPr>
              <a:t>lafnX</a:t>
            </a:r>
            <a:r>
              <a:rPr lang="en-US" dirty="0" smtClean="0">
                <a:latin typeface="DevLys 010" pitchFamily="2" charset="0"/>
              </a:rPr>
              <a:t>/k@ </a:t>
            </a:r>
            <a:r>
              <a:rPr lang="en-US" dirty="0" err="1" smtClean="0">
                <a:latin typeface="DevLys 010" pitchFamily="2" charset="0"/>
              </a:rPr>
              <a:t>dUQEMZ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is’ksaV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laidZ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O;fDr;ksa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LoSfPNd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gkse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DokjuVkbu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gksxkA</a:t>
            </a:r>
            <a:endParaRPr lang="en-US" sz="2800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atin typeface="DevLys 010" pitchFamily="2" charset="0"/>
              </a:rPr>
              <a:t>fDyfuax@fdVk.kq’kks</a:t>
            </a:r>
            <a:r>
              <a:rPr lang="en-US" b="1" dirty="0" smtClean="0">
                <a:latin typeface="DevLys 010" pitchFamily="2" charset="0"/>
              </a:rPr>
              <a:t>/</a:t>
            </a:r>
            <a:r>
              <a:rPr lang="en-US" b="1" dirty="0" err="1" smtClean="0">
                <a:latin typeface="DevLys 010" pitchFamily="2" charset="0"/>
              </a:rPr>
              <a:t>ku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 err="1" smtClean="0">
                <a:latin typeface="DevLys 010" pitchFamily="2" charset="0"/>
              </a:rPr>
              <a:t>vLirky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lkekU</a:t>
            </a:r>
            <a:r>
              <a:rPr lang="en-US" dirty="0" smtClean="0">
                <a:latin typeface="DevLys 010" pitchFamily="2" charset="0"/>
              </a:rPr>
              <a:t>; {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=</a:t>
            </a:r>
            <a:r>
              <a:rPr lang="en-US" dirty="0" err="1" smtClean="0">
                <a:latin typeface="DevLys 010" pitchFamily="2" charset="0"/>
              </a:rPr>
              <a:t>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fu;fer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lQkbZ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mfpr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dhVk.kq’kks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lqfuf’pr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jksfx;ksa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vkxarqdksa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ns[</a:t>
            </a:r>
            <a:r>
              <a:rPr lang="en-US" dirty="0" err="1" smtClean="0">
                <a:latin typeface="DevLys 010" pitchFamily="2" charset="0"/>
              </a:rPr>
              <a:t>kHkky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okyksa</a:t>
            </a:r>
            <a:r>
              <a:rPr lang="en-US" dirty="0" smtClean="0">
                <a:latin typeface="DevLys 010" pitchFamily="2" charset="0"/>
              </a:rPr>
              <a:t> 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i;kZIr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gkFk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LoPNrk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/;</a:t>
            </a:r>
            <a:r>
              <a:rPr lang="en-US" dirty="0" err="1" smtClean="0">
                <a:latin typeface="DevLys 010" pitchFamily="2" charset="0"/>
              </a:rPr>
              <a:t>ku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lqfuf’pr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:e ;k {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=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vanj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lQkbZ</a:t>
            </a:r>
            <a:r>
              <a:rPr lang="en-US" dirty="0" smtClean="0">
                <a:latin typeface="DevLys 010" pitchFamily="2" charset="0"/>
              </a:rPr>
              <a:t> ;k </a:t>
            </a:r>
            <a:r>
              <a:rPr lang="en-US" dirty="0" err="1" smtClean="0">
                <a:latin typeface="DevLys 010" pitchFamily="2" charset="0"/>
              </a:rPr>
              <a:t>dhVk.kq’kks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vko’;d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i;kZIr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midj.k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ksa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:e ;k {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= dh </a:t>
            </a:r>
            <a:r>
              <a:rPr lang="en-US" dirty="0" err="1" smtClean="0">
                <a:latin typeface="DevLys 010" pitchFamily="2" charset="0"/>
              </a:rPr>
              <a:t>nSfud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lQkbZ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lqfuf’pr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djsaA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 </a:t>
            </a:r>
            <a:r>
              <a:rPr lang="en-US" b="1" dirty="0" err="1" smtClean="0">
                <a:latin typeface="DevLys 010" pitchFamily="2" charset="0"/>
              </a:rPr>
              <a:t>ladze.k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ls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cpko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vkSj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fu;a</a:t>
            </a:r>
            <a:r>
              <a:rPr lang="en-US" b="1" dirty="0" smtClean="0">
                <a:latin typeface="DevLys 010" pitchFamily="2" charset="0"/>
              </a:rPr>
              <a:t>=.k </a:t>
            </a:r>
            <a:r>
              <a:rPr lang="en-US" b="1" dirty="0" err="1" smtClean="0">
                <a:latin typeface="DevLys 010" pitchFamily="2" charset="0"/>
              </a:rPr>
              <a:t>vH;kl</a:t>
            </a:r>
            <a:r>
              <a:rPr lang="en-US" sz="3600" b="1" dirty="0" smtClean="0"/>
              <a:t>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334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okMZ</a:t>
            </a:r>
            <a:r>
              <a:rPr lang="en-US" dirty="0" smtClean="0">
                <a:latin typeface="DevLys 010" pitchFamily="2" charset="0"/>
              </a:rPr>
              <a:t>@:e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</a:t>
            </a:r>
            <a:r>
              <a:rPr lang="en-US" dirty="0" smtClean="0">
                <a:latin typeface="DevLys 010" pitchFamily="2" charset="0"/>
              </a:rPr>
              <a:t>,</a:t>
            </a:r>
            <a:r>
              <a:rPr lang="en-US" dirty="0" smtClean="0"/>
              <a:t> </a:t>
            </a:r>
            <a:endParaRPr lang="hi-IN" dirty="0" smtClean="0"/>
          </a:p>
          <a:p>
            <a:r>
              <a:rPr lang="en-US" dirty="0" smtClean="0"/>
              <a:t> </a:t>
            </a:r>
            <a:r>
              <a:rPr lang="en-US" dirty="0" err="1" smtClean="0">
                <a:latin typeface="DevLys 010" pitchFamily="2" charset="0"/>
              </a:rPr>
              <a:t>QaD’kfuax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gSaM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okf’kax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LVs’ku</a:t>
            </a:r>
            <a:r>
              <a:rPr lang="en-US" dirty="0" smtClean="0">
                <a:latin typeface="DevLys 010" pitchFamily="2" charset="0"/>
              </a:rPr>
              <a:t> ¼ikuh] </a:t>
            </a:r>
            <a:r>
              <a:rPr lang="en-US" dirty="0" err="1" smtClean="0">
                <a:latin typeface="DevLys 010" pitchFamily="2" charset="0"/>
              </a:rPr>
              <a:t>lkcqu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isij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VkWoy</a:t>
            </a:r>
            <a:r>
              <a:rPr lang="en-US" dirty="0" smtClean="0">
                <a:latin typeface="DevLys 010" pitchFamily="2" charset="0"/>
              </a:rPr>
              <a:t> ;k ,;j </a:t>
            </a:r>
            <a:r>
              <a:rPr lang="en-US" dirty="0" err="1" smtClean="0">
                <a:latin typeface="DevLys 010" pitchFamily="2" charset="0"/>
              </a:rPr>
              <a:t>MkªbZ</a:t>
            </a:r>
            <a:r>
              <a:rPr lang="en-US" dirty="0" smtClean="0">
                <a:latin typeface="DevLys 010" pitchFamily="2" charset="0"/>
              </a:rPr>
              <a:t> lfgr½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fuckZ</a:t>
            </a:r>
            <a:r>
              <a:rPr lang="en-US" dirty="0" smtClean="0">
                <a:latin typeface="DevLys 010" pitchFamily="2" charset="0"/>
              </a:rPr>
              <a:t>/k </a:t>
            </a:r>
            <a:r>
              <a:rPr lang="en-US" dirty="0" err="1" smtClean="0">
                <a:latin typeface="DevLys 010" pitchFamily="2" charset="0"/>
              </a:rPr>
              <a:t>ikuh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vkiwfrZ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vYdksgkWy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kkfjr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gSaM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lsfuVkbtj</a:t>
            </a:r>
            <a:r>
              <a:rPr lang="en-US" dirty="0" smtClean="0">
                <a:latin typeface="DevLys 010" pitchFamily="2" charset="0"/>
              </a:rPr>
              <a:t> 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gkFk</a:t>
            </a:r>
            <a:r>
              <a:rPr lang="en-US" dirty="0" smtClean="0">
                <a:latin typeface="DevLys 010" pitchFamily="2" charset="0"/>
              </a:rPr>
              <a:t> /</a:t>
            </a:r>
            <a:r>
              <a:rPr lang="en-US" dirty="0" err="1" smtClean="0">
                <a:latin typeface="DevLys 010" pitchFamily="2" charset="0"/>
              </a:rPr>
              <a:t>kksus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LVs’kuksa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gkFk</a:t>
            </a:r>
            <a:r>
              <a:rPr lang="en-US" dirty="0" smtClean="0">
                <a:latin typeface="DevLys 010" pitchFamily="2" charset="0"/>
              </a:rPr>
              <a:t> /</a:t>
            </a:r>
            <a:r>
              <a:rPr lang="en-US" dirty="0" err="1" smtClean="0">
                <a:latin typeface="DevLys 010" pitchFamily="2" charset="0"/>
              </a:rPr>
              <a:t>kksus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nsus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iksLVj</a:t>
            </a:r>
            <a:r>
              <a:rPr lang="en-US" dirty="0" smtClean="0">
                <a:latin typeface="DevLys 010" pitchFamily="2" charset="0"/>
              </a:rPr>
              <a:t> 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LVkQ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fuEufyf</a:t>
            </a:r>
            <a:r>
              <a:rPr lang="en-US" dirty="0" smtClean="0">
                <a:latin typeface="DevLys 010" pitchFamily="2" charset="0"/>
              </a:rPr>
              <a:t>[</a:t>
            </a:r>
            <a:r>
              <a:rPr lang="en-US" dirty="0" err="1" smtClean="0">
                <a:latin typeface="DevLys 010" pitchFamily="2" charset="0"/>
              </a:rPr>
              <a:t>kr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ikyu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</a:t>
            </a:r>
            <a:r>
              <a:rPr lang="en-US" dirty="0" smtClean="0">
                <a:latin typeface="DevLys 010" pitchFamily="2" charset="0"/>
              </a:rPr>
              <a:t>,</a:t>
            </a:r>
            <a:endParaRPr lang="hi-IN" dirty="0" smtClean="0"/>
          </a:p>
          <a:p>
            <a:pPr lvl="2">
              <a:buNone/>
            </a:pPr>
            <a:r>
              <a:rPr lang="en-US" sz="3200" dirty="0" err="1" smtClean="0">
                <a:latin typeface="DevLys 010" pitchFamily="2" charset="0"/>
              </a:rPr>
              <a:t>gkFk</a:t>
            </a:r>
            <a:r>
              <a:rPr lang="en-US" sz="3200" dirty="0" smtClean="0">
                <a:latin typeface="DevLys 010" pitchFamily="2" charset="0"/>
              </a:rPr>
              <a:t> /</a:t>
            </a:r>
            <a:r>
              <a:rPr lang="en-US" sz="3200" dirty="0" err="1" smtClean="0">
                <a:latin typeface="DevLys 010" pitchFamily="2" charset="0"/>
              </a:rPr>
              <a:t>kksus</a:t>
            </a:r>
            <a:r>
              <a:rPr lang="en-US" sz="3200" dirty="0" smtClean="0">
                <a:latin typeface="DevLys 010" pitchFamily="2" charset="0"/>
              </a:rPr>
              <a:t> </a:t>
            </a:r>
            <a:r>
              <a:rPr lang="en-US" sz="3200" dirty="0" err="1" smtClean="0">
                <a:latin typeface="DevLys 010" pitchFamily="2" charset="0"/>
              </a:rPr>
              <a:t>ds</a:t>
            </a:r>
            <a:r>
              <a:rPr lang="en-US" sz="3200" dirty="0" smtClean="0">
                <a:latin typeface="DevLys 010" pitchFamily="2" charset="0"/>
              </a:rPr>
              <a:t> </a:t>
            </a:r>
            <a:r>
              <a:rPr lang="en-US" sz="3200" dirty="0" err="1" smtClean="0">
                <a:latin typeface="DevLys 010" pitchFamily="2" charset="0"/>
              </a:rPr>
              <a:t>ikap</a:t>
            </a:r>
            <a:r>
              <a:rPr lang="en-US" sz="3200" dirty="0" smtClean="0">
                <a:latin typeface="DevLys 010" pitchFamily="2" charset="0"/>
              </a:rPr>
              <a:t> </a:t>
            </a:r>
            <a:r>
              <a:rPr lang="en-US" sz="3200" dirty="0" smtClean="0"/>
              <a:t>movements </a:t>
            </a:r>
            <a:endParaRPr lang="hi-IN" sz="3200" dirty="0" smtClean="0"/>
          </a:p>
          <a:p>
            <a:pPr lvl="2">
              <a:buNone/>
            </a:pPr>
            <a:r>
              <a:rPr lang="en-US" sz="3200" dirty="0" err="1" smtClean="0">
                <a:latin typeface="DevLys 010" pitchFamily="2" charset="0"/>
              </a:rPr>
              <a:t>gkFk</a:t>
            </a:r>
            <a:r>
              <a:rPr lang="en-US" sz="3200" dirty="0" smtClean="0">
                <a:latin typeface="DevLys 010" pitchFamily="2" charset="0"/>
              </a:rPr>
              <a:t> /</a:t>
            </a:r>
            <a:r>
              <a:rPr lang="en-US" sz="3200" dirty="0" err="1" smtClean="0">
                <a:latin typeface="DevLys 010" pitchFamily="2" charset="0"/>
              </a:rPr>
              <a:t>kksus</a:t>
            </a:r>
            <a:r>
              <a:rPr lang="en-US" sz="3200" dirty="0" smtClean="0">
                <a:latin typeface="DevLys 010" pitchFamily="2" charset="0"/>
              </a:rPr>
              <a:t> </a:t>
            </a:r>
            <a:r>
              <a:rPr lang="en-US" sz="3200" dirty="0" err="1" smtClean="0">
                <a:latin typeface="DevLys 010" pitchFamily="2" charset="0"/>
              </a:rPr>
              <a:t>ds</a:t>
            </a:r>
            <a:r>
              <a:rPr lang="en-US" sz="3200" dirty="0" smtClean="0">
                <a:latin typeface="DevLys 010" pitchFamily="2" charset="0"/>
              </a:rPr>
              <a:t> Ng </a:t>
            </a:r>
            <a:r>
              <a:rPr lang="en-US" sz="3200" dirty="0" err="1" smtClean="0">
                <a:latin typeface="DevLys 010" pitchFamily="2" charset="0"/>
              </a:rPr>
              <a:t>pj.k</a:t>
            </a:r>
            <a:endParaRPr lang="en-US" sz="3200" b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err="1" smtClean="0">
                <a:latin typeface="DevLys 010" pitchFamily="2" charset="0"/>
              </a:rPr>
              <a:t>i;kZoj.k</a:t>
            </a:r>
            <a:r>
              <a:rPr lang="en-US" b="1" dirty="0" smtClean="0">
                <a:latin typeface="DevLys 010" pitchFamily="2" charset="0"/>
              </a:rPr>
              <a:t> dh </a:t>
            </a:r>
            <a:r>
              <a:rPr lang="en-US" b="1" dirty="0" err="1" smtClean="0">
                <a:latin typeface="DevLys 010" pitchFamily="2" charset="0"/>
              </a:rPr>
              <a:t>lQkbZ</a:t>
            </a:r>
            <a:r>
              <a:rPr lang="en-US" b="1" dirty="0" smtClean="0"/>
              <a:t>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05800" cy="54864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DevLys 010" pitchFamily="2" charset="0"/>
              </a:rPr>
              <a:t>LVkQ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gkmldhfiax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ladze.k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fu;a</a:t>
            </a:r>
            <a:r>
              <a:rPr lang="en-US" dirty="0" smtClean="0">
                <a:latin typeface="DevLys 010" pitchFamily="2" charset="0"/>
              </a:rPr>
              <a:t>=.k </a:t>
            </a:r>
            <a:r>
              <a:rPr lang="en-US" dirty="0" err="1" smtClean="0">
                <a:latin typeface="DevLys 010" pitchFamily="2" charset="0"/>
              </a:rPr>
              <a:t>izfdz;kvksa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izf’kf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pn~j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csM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,d ne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gVk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nsuk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</a:t>
            </a:r>
            <a:r>
              <a:rPr lang="en-US" dirty="0" smtClean="0">
                <a:latin typeface="DevLys 010" pitchFamily="2" charset="0"/>
              </a:rPr>
              <a:t>,] </a:t>
            </a:r>
            <a:r>
              <a:rPr lang="en-US" dirty="0" err="1" smtClean="0">
                <a:latin typeface="DevLys 010" pitchFamily="2" charset="0"/>
              </a:rPr>
              <a:t>bl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pn~j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ÖkMdkjuk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ugha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en-US" dirty="0" smtClean="0"/>
          </a:p>
          <a:p>
            <a:r>
              <a:rPr lang="en-US" dirty="0" err="1" smtClean="0">
                <a:latin typeface="DevLys 010" pitchFamily="2" charset="0"/>
              </a:rPr>
              <a:t>yhusu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dhVk.kquk’kd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fHkxksuk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</a:t>
            </a:r>
            <a:r>
              <a:rPr lang="en-US" dirty="0" smtClean="0">
                <a:latin typeface="DevLys 010" pitchFamily="2" charset="0"/>
              </a:rPr>
              <a:t>,] </a:t>
            </a:r>
            <a:r>
              <a:rPr lang="en-US" dirty="0" err="1" smtClean="0">
                <a:latin typeface="DevLys 010" pitchFamily="2" charset="0"/>
              </a:rPr>
              <a:t>lQsn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diMksa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20 </a:t>
            </a:r>
            <a:r>
              <a:rPr lang="en-US" dirty="0" err="1" smtClean="0">
                <a:latin typeface="DevLys 010" pitchFamily="2" charset="0"/>
              </a:rPr>
              <a:t>feuV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1%50 </a:t>
            </a:r>
            <a:r>
              <a:rPr lang="en-US" dirty="0" err="1" smtClean="0">
                <a:latin typeface="DevLys 010" pitchFamily="2" charset="0"/>
              </a:rPr>
              <a:t>gkbiksDyksjkM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jaxhu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fyuu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vLirky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uhfr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vuqlkj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mi;qDr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mPp&amp;Lrjh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dhVk.kquk’kd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fQj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diMs</a:t>
            </a:r>
            <a:r>
              <a:rPr lang="en-US" dirty="0" smtClean="0">
                <a:latin typeface="DevLys 010" pitchFamily="2" charset="0"/>
              </a:rPr>
              <a:t> /</a:t>
            </a:r>
            <a:r>
              <a:rPr lang="en-US" dirty="0" err="1" smtClean="0">
                <a:latin typeface="DevLys 010" pitchFamily="2" charset="0"/>
              </a:rPr>
              <a:t>kksus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Hkstk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hi-IN" dirty="0" smtClean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latin typeface="DevLys 010" pitchFamily="2" charset="0"/>
              </a:rPr>
              <a:t>vU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lHkh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tSls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smtClean="0"/>
              <a:t>IV </a:t>
            </a:r>
            <a:r>
              <a:rPr lang="en-US" dirty="0" err="1" smtClean="0">
                <a:latin typeface="DevLys 010" pitchFamily="2" charset="0"/>
              </a:rPr>
              <a:t>LVsaM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QuhZpj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fMVtsZV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mPp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Lrj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dhVk.kquk’kd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ckn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dhVk.kqjfgr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nhokjksa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fMVtsZV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,d </a:t>
            </a:r>
            <a:r>
              <a:rPr lang="en-US" dirty="0" err="1" smtClean="0">
                <a:latin typeface="DevLys 010" pitchFamily="2" charset="0"/>
              </a:rPr>
              <a:t>mPp&amp;Lrjh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dhVk.kquk’kd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lkFk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eksi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ckFk:e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fMVtsZV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ikuh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blds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ckn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gkbiksDyksjkM</a:t>
            </a:r>
            <a:r>
              <a:rPr lang="en-US" dirty="0" smtClean="0">
                <a:latin typeface="DevLys 010" pitchFamily="2" charset="0"/>
              </a:rPr>
              <a:t> 1%50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dhVk.kq’kks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err="1" smtClean="0">
                <a:latin typeface="DevLys 010" pitchFamily="2" charset="0"/>
              </a:rPr>
              <a:t>i;kZoj.k</a:t>
            </a:r>
            <a:r>
              <a:rPr lang="en-US" b="1" dirty="0" smtClean="0">
                <a:latin typeface="DevLys 010" pitchFamily="2" charset="0"/>
              </a:rPr>
              <a:t> dh </a:t>
            </a:r>
            <a:r>
              <a:rPr lang="en-US" b="1" dirty="0" err="1" smtClean="0">
                <a:latin typeface="DevLys 010" pitchFamily="2" charset="0"/>
              </a:rPr>
              <a:t>lQkbZ</a:t>
            </a:r>
            <a:r>
              <a:rPr lang="en-US" b="1" dirty="0" smtClean="0"/>
              <a:t> </a:t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hi-IN" b="1" dirty="0" smtClean="0">
                <a:latin typeface="DevLys 010" pitchFamily="2" charset="0"/>
              </a:rPr>
              <a:t>डिस्चार्ज पर</a:t>
            </a:r>
            <a:endParaRPr lang="en-US" b="1" dirty="0">
              <a:latin typeface="DevLys 010" pitchFamily="2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pPr algn="just"/>
            <a:r>
              <a:rPr lang="en-US" dirty="0" err="1" smtClean="0">
                <a:latin typeface="DevLys 010" pitchFamily="2" charset="0"/>
              </a:rPr>
              <a:t>rfd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xnns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doj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fMVtsZV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</a:t>
            </a:r>
            <a:r>
              <a:rPr lang="en-US" dirty="0" smtClean="0">
                <a:latin typeface="DevLys 010" pitchFamily="2" charset="0"/>
              </a:rPr>
              <a:t>,] </a:t>
            </a:r>
            <a:r>
              <a:rPr lang="en-US" dirty="0" err="1" smtClean="0">
                <a:latin typeface="DevLys 010" pitchFamily="2" charset="0"/>
              </a:rPr>
              <a:t>mPp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Lrj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dhVk.kquk’kd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lkFk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dhVk.kqjfgr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diMs</a:t>
            </a:r>
            <a:r>
              <a:rPr lang="en-US" dirty="0" smtClean="0">
                <a:latin typeface="DevLys 010" pitchFamily="2" charset="0"/>
              </a:rPr>
              <a:t> /</a:t>
            </a:r>
            <a:r>
              <a:rPr lang="en-US" dirty="0" err="1" smtClean="0">
                <a:latin typeface="DevLys 010" pitchFamily="2" charset="0"/>
              </a:rPr>
              <a:t>kksus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Hkstk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r>
              <a:rPr lang="en-US" dirty="0" smtClean="0"/>
              <a:t> 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fcLrj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pknjsa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insZ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xkmu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MLVj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gVk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fn;k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</a:t>
            </a:r>
            <a:r>
              <a:rPr lang="en-US" dirty="0" smtClean="0">
                <a:latin typeface="DevLys 010" pitchFamily="2" charset="0"/>
              </a:rPr>
              <a:t>,] ,d ?</a:t>
            </a:r>
            <a:r>
              <a:rPr lang="en-US" dirty="0" err="1" smtClean="0">
                <a:latin typeface="DevLys 010" pitchFamily="2" charset="0"/>
              </a:rPr>
              <a:t>kaVs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mPp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Lrj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dhVk.kquk’kd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lkFk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fHkxks;k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fQj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diMs</a:t>
            </a:r>
            <a:r>
              <a:rPr lang="en-US" dirty="0" smtClean="0">
                <a:latin typeface="DevLys 010" pitchFamily="2" charset="0"/>
              </a:rPr>
              <a:t> /</a:t>
            </a:r>
            <a:r>
              <a:rPr lang="en-US" dirty="0" err="1" smtClean="0">
                <a:latin typeface="DevLys 010" pitchFamily="2" charset="0"/>
              </a:rPr>
              <a:t>kksus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Hkstk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r>
              <a:rPr lang="en-US" dirty="0" smtClean="0"/>
              <a:t> 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dhVk.kq’kks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ckn</a:t>
            </a:r>
            <a:r>
              <a:rPr lang="en-US" dirty="0" smtClean="0">
                <a:latin typeface="DevLys 010" pitchFamily="2" charset="0"/>
              </a:rPr>
              <a:t>] ml </a:t>
            </a:r>
            <a:r>
              <a:rPr lang="en-US" dirty="0" err="1" smtClean="0">
                <a:latin typeface="DevLys 010" pitchFamily="2" charset="0"/>
              </a:rPr>
              <a:t>D;wfcdy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iwjh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rjg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MfLVax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ckn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dejs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nhokj</a:t>
            </a:r>
            <a:r>
              <a:rPr lang="en-US" dirty="0" smtClean="0">
                <a:latin typeface="DevLys 010" pitchFamily="2" charset="0"/>
              </a:rPr>
              <a:t>] f[</a:t>
            </a:r>
            <a:r>
              <a:rPr lang="en-US" dirty="0" err="1" smtClean="0">
                <a:latin typeface="DevLys 010" pitchFamily="2" charset="0"/>
              </a:rPr>
              <a:t>kMdh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njokts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ckFk:e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flad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QuhZpj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lkcqu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?</a:t>
            </a:r>
            <a:r>
              <a:rPr lang="en-US" dirty="0" err="1" smtClean="0">
                <a:latin typeface="DevLys 010" pitchFamily="2" charset="0"/>
              </a:rPr>
              <a:t>kksy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/</a:t>
            </a:r>
            <a:r>
              <a:rPr lang="en-US" dirty="0" err="1" smtClean="0">
                <a:latin typeface="DevLys 010" pitchFamily="2" charset="0"/>
              </a:rPr>
              <a:t>kks,aA</a:t>
            </a:r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hi-IN" b="1" dirty="0" smtClean="0">
                <a:latin typeface="DevLys 010" pitchFamily="2" charset="0"/>
              </a:rPr>
              <a:t>डिस्चार्ज पर </a:t>
            </a:r>
            <a:endParaRPr lang="en-US" b="1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Autofit/>
          </a:bodyPr>
          <a:lstStyle/>
          <a:p>
            <a:pPr algn="just"/>
            <a:r>
              <a:rPr lang="en-US" dirty="0" smtClean="0">
                <a:latin typeface="DevLys 010" pitchFamily="2" charset="0"/>
              </a:rPr>
              <a:t>,d ?</a:t>
            </a:r>
            <a:r>
              <a:rPr lang="en-US" dirty="0" err="1" smtClean="0">
                <a:latin typeface="DevLys 010" pitchFamily="2" charset="0"/>
              </a:rPr>
              <a:t>kaVs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mPp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Lrj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dhVk.kquk’kd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csM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iSu</a:t>
            </a:r>
            <a:r>
              <a:rPr lang="en-US" dirty="0" smtClean="0">
                <a:latin typeface="DevLys 010" pitchFamily="2" charset="0"/>
              </a:rPr>
              <a:t>] ;</a:t>
            </a:r>
            <a:r>
              <a:rPr lang="en-US" dirty="0" err="1" smtClean="0">
                <a:latin typeface="DevLys 010" pitchFamily="2" charset="0"/>
              </a:rPr>
              <a:t>qjhuy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dhMuh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csflu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fHkxks,W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fMVtsZV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/</a:t>
            </a:r>
            <a:r>
              <a:rPr lang="en-US" dirty="0" err="1" smtClean="0">
                <a:latin typeface="DevLys 010" pitchFamily="2" charset="0"/>
              </a:rPr>
              <a:t>kks,a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bls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lwjt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jks’kuh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</a:t>
            </a:r>
            <a:r>
              <a:rPr lang="en-US" dirty="0" smtClean="0">
                <a:latin typeface="DevLys 010" pitchFamily="2" charset="0"/>
              </a:rPr>
              <a:t>[</a:t>
            </a:r>
            <a:r>
              <a:rPr lang="en-US" dirty="0" err="1" smtClean="0">
                <a:latin typeface="DevLys 010" pitchFamily="2" charset="0"/>
              </a:rPr>
              <a:t>kk;</a:t>
            </a:r>
            <a:r>
              <a:rPr lang="en-US" dirty="0" err="1" smtClean="0">
                <a:latin typeface="DevLys 010"/>
              </a:rPr>
              <a:t>ss</a:t>
            </a:r>
            <a:r>
              <a:rPr lang="en-US" dirty="0" smtClean="0">
                <a:latin typeface="DevLys 010"/>
              </a:rPr>
              <a:t> </a:t>
            </a:r>
            <a:r>
              <a:rPr lang="en-US" dirty="0" smtClean="0">
                <a:latin typeface="DevLys 010" pitchFamily="2" charset="0"/>
              </a:rPr>
              <a:t>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okW’k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csflu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eYVh&amp;fcu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ckYVh</a:t>
            </a:r>
            <a:r>
              <a:rPr lang="en-US" dirty="0" smtClean="0">
                <a:latin typeface="DevLys 010" pitchFamily="2" charset="0"/>
              </a:rPr>
              <a:t>] ex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lkcqu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?</a:t>
            </a:r>
            <a:r>
              <a:rPr lang="en-US" dirty="0" err="1" smtClean="0">
                <a:latin typeface="DevLys 010" pitchFamily="2" charset="0"/>
              </a:rPr>
              <a:t>kksy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/</a:t>
            </a:r>
            <a:r>
              <a:rPr lang="en-US" dirty="0" err="1" smtClean="0">
                <a:latin typeface="DevLys 010" pitchFamily="2" charset="0"/>
              </a:rPr>
              <a:t>kks;k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tkrk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/</a:t>
            </a:r>
            <a:r>
              <a:rPr lang="en-US" dirty="0" err="1" smtClean="0">
                <a:latin typeface="DevLys 010" pitchFamily="2" charset="0"/>
              </a:rPr>
              <a:t>kwi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</a:t>
            </a:r>
            <a:r>
              <a:rPr lang="en-US" dirty="0" smtClean="0">
                <a:latin typeface="DevLys 010" pitchFamily="2" charset="0"/>
              </a:rPr>
              <a:t>[</a:t>
            </a:r>
            <a:r>
              <a:rPr lang="en-US" dirty="0" err="1" smtClean="0">
                <a:latin typeface="DevLys 010" pitchFamily="2" charset="0"/>
              </a:rPr>
              <a:t>kk;k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tkrk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jcM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pknjsa</a:t>
            </a:r>
            <a:r>
              <a:rPr lang="en-US" dirty="0" smtClean="0">
                <a:latin typeface="DevLys 010" pitchFamily="2" charset="0"/>
              </a:rPr>
              <a:t> ¼eSfdUVks’k½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fMVtsZV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ikuh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</a:t>
            </a:r>
            <a:r>
              <a:rPr lang="en-US" dirty="0" smtClean="0">
                <a:latin typeface="DevLys 010" pitchFamily="2" charset="0"/>
              </a:rPr>
              <a:t>,] </a:t>
            </a:r>
            <a:r>
              <a:rPr lang="en-US" dirty="0" err="1" smtClean="0">
                <a:latin typeface="DevLys 010" pitchFamily="2" charset="0"/>
              </a:rPr>
              <a:t>lq</a:t>
            </a:r>
            <a:r>
              <a:rPr lang="en-US" dirty="0" smtClean="0">
                <a:latin typeface="DevLys 010" pitchFamily="2" charset="0"/>
              </a:rPr>
              <a:t>[</a:t>
            </a:r>
            <a:r>
              <a:rPr lang="en-US" dirty="0" err="1" smtClean="0">
                <a:latin typeface="DevLys 010" pitchFamily="2" charset="0"/>
              </a:rPr>
              <a:t>kus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ikmMj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fNMdj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fjiysl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latin typeface="DevLys 010" pitchFamily="2" charset="0"/>
              </a:rPr>
              <a:t>vkxarqd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okMZ</a:t>
            </a:r>
            <a:r>
              <a:rPr lang="en-US" dirty="0" smtClean="0">
                <a:latin typeface="DevLys 010" pitchFamily="2" charset="0"/>
              </a:rPr>
              <a:t>@ {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=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vkxarqdksa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izfrcaf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vifjgk;Z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vkxarqdksa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,]  </a:t>
            </a:r>
            <a:r>
              <a:rPr lang="en-US" dirty="0" err="1" smtClean="0">
                <a:latin typeface="DevLys 010" pitchFamily="2" charset="0"/>
              </a:rPr>
              <a:t>mUgsa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vLirky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ekxZn’kZu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vuqlkj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</a:t>
            </a:r>
            <a:r>
              <a:rPr lang="en-US" dirty="0" smtClean="0">
                <a:latin typeface="DevLys 010" pitchFamily="2" charset="0"/>
              </a:rPr>
              <a:t>,]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d{k@ {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=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izos’k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igys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mfpr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gkFk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LoPNrk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ckjs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funsZ’k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fn;k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lqfuf'pr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vkxarqd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{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=</a:t>
            </a:r>
            <a:r>
              <a:rPr lang="en-US" dirty="0" err="1" smtClean="0">
                <a:latin typeface="DevLys 010" pitchFamily="2" charset="0"/>
              </a:rPr>
              <a:t>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vuqefr</a:t>
            </a:r>
            <a:r>
              <a:rPr lang="en-US" dirty="0" smtClean="0">
                <a:latin typeface="DevLys 010" pitchFamily="2" charset="0"/>
              </a:rPr>
              <a:t> fn, </a:t>
            </a:r>
            <a:r>
              <a:rPr lang="en-US" dirty="0" err="1" smtClean="0">
                <a:latin typeface="DevLys 010" pitchFamily="2" charset="0"/>
              </a:rPr>
              <a:t>tkus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igys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LokLF</a:t>
            </a:r>
            <a:r>
              <a:rPr lang="en-US" dirty="0" smtClean="0">
                <a:latin typeface="DevLys 010" pitchFamily="2" charset="0"/>
              </a:rPr>
              <a:t>; ns[</a:t>
            </a:r>
            <a:r>
              <a:rPr lang="en-US" dirty="0" err="1" smtClean="0">
                <a:latin typeface="DevLys 010" pitchFamily="2" charset="0"/>
              </a:rPr>
              <a:t>kHkky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dk;ZdrkZ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izHkkjh</a:t>
            </a:r>
            <a:r>
              <a:rPr lang="en-US" dirty="0" smtClean="0">
                <a:latin typeface="DevLys 010" pitchFamily="2" charset="0"/>
              </a:rPr>
              <a:t> ¼tks ,d </a:t>
            </a:r>
            <a:r>
              <a:rPr lang="en-US" dirty="0" err="1" smtClean="0">
                <a:latin typeface="DevLys 010" pitchFamily="2" charset="0"/>
              </a:rPr>
              <a:t>vkxarqd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fjdkWMZ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ftEesnkj</a:t>
            </a:r>
            <a:r>
              <a:rPr lang="en-US" dirty="0" smtClean="0">
                <a:latin typeface="DevLys 010" pitchFamily="2" charset="0"/>
              </a:rPr>
              <a:t> gSa½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ijke’kZ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djsaA</a:t>
            </a:r>
            <a:endParaRPr lang="en-US" sz="3600" dirty="0" smtClean="0"/>
          </a:p>
          <a:p>
            <a:endParaRPr lang="en-US" sz="3600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DevLys 010" pitchFamily="2" charset="0"/>
              </a:rPr>
              <a:t>deZpkjh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lqfo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rSukr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MkWDVjksa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ulksZ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iSjkesfMDl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vU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jksxh</a:t>
            </a:r>
            <a:r>
              <a:rPr lang="en-US" dirty="0" smtClean="0">
                <a:latin typeface="DevLys 010" pitchFamily="2" charset="0"/>
              </a:rPr>
              <a:t> ns[</a:t>
            </a:r>
            <a:r>
              <a:rPr lang="en-US" dirty="0" err="1" smtClean="0">
                <a:latin typeface="DevLys 010" pitchFamily="2" charset="0"/>
              </a:rPr>
              <a:t>kHkky</a:t>
            </a:r>
            <a:r>
              <a:rPr lang="en-US" dirty="0" smtClean="0">
                <a:latin typeface="DevLys 010" pitchFamily="2" charset="0"/>
              </a:rPr>
              <a:t> {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=</a:t>
            </a:r>
            <a:r>
              <a:rPr lang="en-US" dirty="0" err="1" smtClean="0">
                <a:latin typeface="DevLys 010" pitchFamily="2" charset="0"/>
              </a:rPr>
              <a:t>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dke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djus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vuqefr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ugha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vkmVcszd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buosLVhxs’ku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laidZ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Vsªflax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,] </a:t>
            </a:r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dke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okys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deZpkfj;ksa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jksLVj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ksaA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jksxh</a:t>
            </a:r>
            <a:r>
              <a:rPr lang="en-US" dirty="0" smtClean="0">
                <a:latin typeface="DevLys 010" pitchFamily="2" charset="0"/>
              </a:rPr>
              <a:t> ns[</a:t>
            </a:r>
            <a:r>
              <a:rPr lang="en-US" dirty="0" err="1" smtClean="0">
                <a:latin typeface="DevLys 010" pitchFamily="2" charset="0"/>
              </a:rPr>
              <a:t>kHkky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’</a:t>
            </a:r>
            <a:r>
              <a:rPr lang="en-US" dirty="0" err="1" smtClean="0">
                <a:latin typeface="DevLys 010" pitchFamily="2" charset="0"/>
              </a:rPr>
              <a:t>kkfey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LokLF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deZpkfj;ksa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vPNh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rjg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izf’kf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fufnZ"V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iksVsZcy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Dl&amp;js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iksVsZcy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vYVkªlkmaM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midj.k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kusa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fopkj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djsaA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atin typeface="DevLys 010" pitchFamily="2" charset="0"/>
                <a:cs typeface="Lucida Sans Unicode" pitchFamily="34" charset="0"/>
              </a:rPr>
              <a:t>izf’k</a:t>
            </a:r>
            <a:r>
              <a:rPr lang="en-US" b="1" dirty="0" smtClean="0">
                <a:latin typeface="DevLys 010" pitchFamily="2" charset="0"/>
                <a:cs typeface="Lucida Sans Unicode" pitchFamily="34" charset="0"/>
              </a:rPr>
              <a:t>{</a:t>
            </a:r>
            <a:r>
              <a:rPr lang="en-US" b="1" dirty="0" err="1" smtClean="0">
                <a:latin typeface="DevLys 010" pitchFamily="2" charset="0"/>
                <a:cs typeface="Lucida Sans Unicode" pitchFamily="34" charset="0"/>
              </a:rPr>
              <a:t>k.k</a:t>
            </a:r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err="1" smtClean="0">
                <a:latin typeface="DevLys 010" pitchFamily="2" charset="0"/>
              </a:rPr>
              <a:t>LokLF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deZpkfj;ksa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fuEufyf</a:t>
            </a:r>
            <a:r>
              <a:rPr lang="en-US" dirty="0" smtClean="0">
                <a:latin typeface="DevLys 010" pitchFamily="2" charset="0"/>
              </a:rPr>
              <a:t>[</a:t>
            </a:r>
            <a:r>
              <a:rPr lang="en-US" dirty="0" err="1" smtClean="0">
                <a:latin typeface="DevLys 010" pitchFamily="2" charset="0"/>
              </a:rPr>
              <a:t>kr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izf’k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k.k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nsuk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lqfuf’pr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</a:t>
            </a:r>
            <a:r>
              <a:rPr lang="en-US" dirty="0" smtClean="0">
                <a:latin typeface="DevLys 010" pitchFamily="2" charset="0"/>
              </a:rPr>
              <a:t> 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ladze.k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y{</a:t>
            </a:r>
            <a:r>
              <a:rPr lang="en-US" dirty="0" err="1" smtClean="0">
                <a:latin typeface="DevLys 010" pitchFamily="2" charset="0"/>
              </a:rPr>
              <a:t>k.k</a:t>
            </a:r>
            <a:r>
              <a:rPr lang="hi-IN" dirty="0" smtClean="0"/>
              <a:t> </a:t>
            </a:r>
          </a:p>
          <a:p>
            <a:r>
              <a:rPr lang="en-US" dirty="0" err="1" smtClean="0">
                <a:latin typeface="DevLys 010" pitchFamily="2" charset="0"/>
              </a:rPr>
              <a:t>jksxh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IyslesaV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lhvkbZ,Q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Hkjus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lfgr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ijh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k.k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izfd;k,a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lqjf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kr</a:t>
            </a:r>
            <a:r>
              <a:rPr lang="en-US" dirty="0" smtClean="0">
                <a:latin typeface="DevLys 010" pitchFamily="2" charset="0"/>
              </a:rPr>
              <a:t> :</a:t>
            </a:r>
            <a:r>
              <a:rPr lang="en-US" dirty="0" err="1" smtClean="0">
                <a:latin typeface="DevLys 010" pitchFamily="2" charset="0"/>
              </a:rPr>
              <a:t>i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fDyfudy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lSaiy</a:t>
            </a:r>
            <a:r>
              <a:rPr lang="en-US" dirty="0" smtClean="0">
                <a:latin typeface="DevLys 010" pitchFamily="2" charset="0"/>
              </a:rPr>
              <a:t> ,d= </a:t>
            </a:r>
            <a:r>
              <a:rPr lang="en-US" dirty="0" err="1" smtClean="0">
                <a:latin typeface="DevLys 010" pitchFamily="2" charset="0"/>
              </a:rPr>
              <a:t>djusa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izfd;kA</a:t>
            </a:r>
            <a:r>
              <a:rPr lang="en-US" dirty="0" smtClean="0"/>
              <a:t> 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lgh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ladze.k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fu;a</a:t>
            </a:r>
            <a:r>
              <a:rPr lang="en-US" dirty="0" smtClean="0">
                <a:latin typeface="DevLys 010" pitchFamily="2" charset="0"/>
              </a:rPr>
              <a:t>=.k </a:t>
            </a:r>
            <a:r>
              <a:rPr lang="en-US" dirty="0" err="1" smtClean="0">
                <a:latin typeface="DevLys 010" pitchFamily="2" charset="0"/>
              </a:rPr>
              <a:t>izfd;kvksa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djsaA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ugha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mfpr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dk;ZokghA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dSls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fdldksa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lafnX</a:t>
            </a:r>
            <a:r>
              <a:rPr lang="en-US" dirty="0" smtClean="0">
                <a:latin typeface="DevLys 010" pitchFamily="2" charset="0"/>
              </a:rPr>
              <a:t>/k </a:t>
            </a:r>
            <a:r>
              <a:rPr lang="en-US" dirty="0" err="1" smtClean="0">
                <a:latin typeface="DevLys 010" pitchFamily="2" charset="0"/>
              </a:rPr>
              <a:t>ekeys</a:t>
            </a:r>
            <a:r>
              <a:rPr lang="en-US" dirty="0" smtClean="0">
                <a:latin typeface="DevLys 010" pitchFamily="2" charset="0"/>
              </a:rPr>
              <a:t> ¼dksfoM&amp;19½ dh</a:t>
            </a:r>
            <a:r>
              <a:rPr lang="en-US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lwpuk</a:t>
            </a:r>
            <a:r>
              <a:rPr lang="en-US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r>
              <a:rPr lang="en-US" sz="3300" dirty="0" smtClean="0"/>
              <a:t>	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>
                <a:latin typeface="DevLys 010" pitchFamily="2" charset="0"/>
              </a:rPr>
              <a:t>psdfyLV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Qksj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vkblksys’ku</a:t>
            </a:r>
            <a:r>
              <a:rPr lang="en-US" b="1" dirty="0" smtClean="0">
                <a:latin typeface="DevLys 010" pitchFamily="2" charset="0"/>
              </a:rPr>
              <a:t> :e</a:t>
            </a:r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br>
              <a:rPr lang="en-US" b="1" dirty="0" smtClean="0">
                <a:latin typeface="Lucida Sans Unicode" pitchFamily="34" charset="0"/>
                <a:cs typeface="Lucida Sans Unicode" pitchFamily="34" charset="0"/>
              </a:rPr>
            </a:b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7244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DevLys 010" pitchFamily="2" charset="0"/>
              </a:rPr>
              <a:t>us=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¼</a:t>
            </a:r>
            <a:r>
              <a:rPr lang="en-US" dirty="0" smtClean="0"/>
              <a:t>viso</a:t>
            </a:r>
            <a:r>
              <a:rPr lang="hi-IN" dirty="0" smtClean="0"/>
              <a:t> </a:t>
            </a:r>
            <a:r>
              <a:rPr lang="en-US" dirty="0" smtClean="0">
                <a:latin typeface="DevLys 010" pitchFamily="2" charset="0"/>
              </a:rPr>
              <a:t>;k </a:t>
            </a:r>
            <a:r>
              <a:rPr lang="en-US" dirty="0" err="1" smtClean="0">
                <a:latin typeface="DevLys 010" pitchFamily="2" charset="0"/>
              </a:rPr>
              <a:t>dkys</a:t>
            </a:r>
            <a:r>
              <a:rPr lang="en-US" dirty="0" smtClean="0">
                <a:latin typeface="DevLys 010" pitchFamily="2" charset="0"/>
              </a:rPr>
              <a:t> p’esa½</a:t>
            </a:r>
            <a:endParaRPr lang="hi-IN" dirty="0" smtClean="0"/>
          </a:p>
          <a:p>
            <a:r>
              <a:rPr lang="en-US" dirty="0" smtClean="0"/>
              <a:t>Face Shield </a:t>
            </a:r>
            <a:r>
              <a:rPr lang="en-US" dirty="0" smtClean="0">
                <a:latin typeface="DevLys 010" pitchFamily="2" charset="0"/>
              </a:rPr>
              <a:t>¼vka[k] </a:t>
            </a:r>
            <a:r>
              <a:rPr lang="en-US" dirty="0" err="1" smtClean="0">
                <a:latin typeface="DevLys 010" pitchFamily="2" charset="0"/>
              </a:rPr>
              <a:t>ukd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eqag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iznku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djrk</a:t>
            </a:r>
            <a:r>
              <a:rPr lang="en-US" dirty="0" smtClean="0">
                <a:latin typeface="DevLys 010" pitchFamily="2" charset="0"/>
              </a:rPr>
              <a:t> gS½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i;kZoj.k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lQkbZ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iqu</a:t>
            </a:r>
            <a:r>
              <a:rPr lang="en-US" dirty="0" smtClean="0">
                <a:latin typeface="DevLys 010" pitchFamily="2" charset="0"/>
              </a:rPr>
              <a:t>% </a:t>
            </a:r>
            <a:r>
              <a:rPr lang="en-US" dirty="0" err="1" smtClean="0">
                <a:latin typeface="DevLys 010" pitchFamily="2" charset="0"/>
              </a:rPr>
              <a:t>iz;ksT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foukby</a:t>
            </a:r>
            <a:r>
              <a:rPr lang="en-US" dirty="0" smtClean="0">
                <a:latin typeface="DevLys 010" pitchFamily="2" charset="0"/>
              </a:rPr>
              <a:t> ;k </a:t>
            </a:r>
            <a:r>
              <a:rPr lang="en-US" dirty="0" err="1" smtClean="0">
                <a:latin typeface="DevLys 010" pitchFamily="2" charset="0"/>
              </a:rPr>
              <a:t>jcj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nLrkus</a:t>
            </a:r>
            <a:r>
              <a:rPr lang="en-US" dirty="0" smtClean="0">
                <a:latin typeface="DevLys 010" pitchFamily="2" charset="0"/>
              </a:rPr>
              <a:t> 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uSnkfud</a:t>
            </a:r>
            <a:r>
              <a:rPr lang="en-US" dirty="0" smtClean="0">
                <a:latin typeface="DevLys 010" pitchFamily="2" charset="0"/>
              </a:rPr>
              <a:t> ns[</a:t>
            </a:r>
            <a:r>
              <a:rPr lang="en-US" dirty="0" err="1" smtClean="0">
                <a:latin typeface="DevLys 010" pitchFamily="2" charset="0"/>
              </a:rPr>
              <a:t>kHkky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ysVsDl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dy&amp;mi;ksx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nLrkus</a:t>
            </a:r>
            <a:r>
              <a:rPr lang="en-US" dirty="0" smtClean="0">
                <a:latin typeface="DevLys 010" pitchFamily="2" charset="0"/>
              </a:rPr>
              <a:t> 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ckyksa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&lt;</a:t>
            </a:r>
            <a:r>
              <a:rPr lang="en-US" dirty="0" err="1" smtClean="0">
                <a:latin typeface="DevLys 010" pitchFamily="2" charset="0"/>
              </a:rPr>
              <a:t>dus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doj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smtClean="0"/>
              <a:t> 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ikfVZdqysV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jsfLijsVlZ</a:t>
            </a:r>
            <a:r>
              <a:rPr lang="en-US" dirty="0" smtClean="0">
                <a:latin typeface="DevLys 010" pitchFamily="2" charset="0"/>
              </a:rPr>
              <a:t> ¼</a:t>
            </a:r>
            <a:r>
              <a:rPr lang="en-US" dirty="0" smtClean="0"/>
              <a:t>N95, FFP2,</a:t>
            </a:r>
            <a:r>
              <a:rPr lang="en-US" dirty="0" smtClean="0">
                <a:latin typeface="DevLys 010" pitchFamily="2" charset="0"/>
              </a:rPr>
              <a:t>;k led{k½ </a:t>
            </a:r>
            <a:r>
              <a:rPr lang="en-US" dirty="0" err="1" smtClean="0">
                <a:latin typeface="DevLys 010" pitchFamily="2" charset="0"/>
              </a:rPr>
              <a:t>esfMdy</a:t>
            </a:r>
            <a:r>
              <a:rPr lang="en-US" dirty="0" smtClean="0">
                <a:latin typeface="DevLys 010" pitchFamily="2" charset="0"/>
              </a:rPr>
              <a:t> ¼lftZdy ;k izfdz;k½ </a:t>
            </a:r>
            <a:r>
              <a:rPr lang="en-US" dirty="0" err="1" smtClean="0">
                <a:latin typeface="DevLys 010" pitchFamily="2" charset="0"/>
              </a:rPr>
              <a:t>ekLd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Xkmu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izu</a:t>
            </a:r>
            <a:endParaRPr lang="hi-IN" dirty="0" smtClean="0"/>
          </a:p>
          <a:p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DevLys 010" pitchFamily="2" charset="0"/>
              </a:rPr>
              <a:t>vkblksys’ku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sz="3800" dirty="0" err="1" smtClean="0">
                <a:latin typeface="DevLys 010" pitchFamily="2" charset="0"/>
              </a:rPr>
              <a:t>vkblksys’ku</a:t>
            </a:r>
            <a:r>
              <a:rPr lang="en-US" sz="3800" dirty="0" smtClean="0">
                <a:latin typeface="DevLys 010" pitchFamily="2" charset="0"/>
              </a:rPr>
              <a:t> mu </a:t>
            </a:r>
            <a:r>
              <a:rPr lang="en-US" sz="3800" dirty="0" err="1" smtClean="0">
                <a:latin typeface="DevLys 010" pitchFamily="2" charset="0"/>
              </a:rPr>
              <a:t>O;fDr;ksa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dks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vyx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djus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dks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lanfHkZr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djrk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gS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tks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chekj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gSa</a:t>
            </a:r>
            <a:r>
              <a:rPr lang="en-US" sz="3800" dirty="0" smtClean="0">
                <a:latin typeface="DevLys 010" pitchFamily="2" charset="0"/>
              </a:rPr>
              <a:t> ;k dksfoM&amp;19 </a:t>
            </a:r>
            <a:r>
              <a:rPr lang="en-US" sz="3800" dirty="0" err="1" smtClean="0">
                <a:latin typeface="DevLys 010" pitchFamily="2" charset="0"/>
              </a:rPr>
              <a:t>ds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lafnX</a:t>
            </a:r>
            <a:r>
              <a:rPr lang="en-US" sz="3800" dirty="0" smtClean="0">
                <a:latin typeface="DevLys 010" pitchFamily="2" charset="0"/>
              </a:rPr>
              <a:t>/k ;k </a:t>
            </a:r>
            <a:r>
              <a:rPr lang="en-US" sz="3800" dirty="0" err="1" smtClean="0">
                <a:latin typeface="DevLys 010" pitchFamily="2" charset="0"/>
              </a:rPr>
              <a:t>dUQEMZ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dsl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gSA</a:t>
            </a:r>
            <a:r>
              <a:rPr lang="en-US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endParaRPr lang="hi-IN" dirty="0" smtClean="0"/>
          </a:p>
          <a:p>
            <a:pPr algn="just"/>
            <a:r>
              <a:rPr lang="en-US" sz="3800" dirty="0" err="1" smtClean="0">
                <a:latin typeface="DevLys 010" pitchFamily="2" charset="0"/>
              </a:rPr>
              <a:t>dUVsuesUV@cQj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tksu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esa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ik</a:t>
            </a:r>
            <a:r>
              <a:rPr lang="en-US" sz="3800" dirty="0" smtClean="0">
                <a:latin typeface="DevLys 010" pitchFamily="2" charset="0"/>
              </a:rPr>
              <a:t>, x, </a:t>
            </a:r>
            <a:r>
              <a:rPr lang="en-US" sz="3800" dirty="0" err="1" smtClean="0">
                <a:latin typeface="DevLys 010" pitchFamily="2" charset="0"/>
              </a:rPr>
              <a:t>lHkh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lansgkLin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ekeys</a:t>
            </a:r>
            <a:r>
              <a:rPr lang="en-US" sz="3800" dirty="0" smtClean="0">
                <a:latin typeface="DevLys 010" pitchFamily="2" charset="0"/>
              </a:rPr>
              <a:t> ¼tc rd </a:t>
            </a:r>
            <a:r>
              <a:rPr lang="en-US" sz="3800" dirty="0" err="1" smtClean="0">
                <a:latin typeface="DevLys 010" pitchFamily="2" charset="0"/>
              </a:rPr>
              <a:t>dksbZ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funku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ugha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fd;k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tkrk</a:t>
            </a:r>
            <a:r>
              <a:rPr lang="en-US" sz="3800" dirty="0" smtClean="0">
                <a:latin typeface="DevLys 010" pitchFamily="2" charset="0"/>
              </a:rPr>
              <a:t> gS½ </a:t>
            </a:r>
            <a:r>
              <a:rPr lang="en-US" sz="3800" dirty="0" err="1" smtClean="0">
                <a:latin typeface="DevLys 010" pitchFamily="2" charset="0"/>
              </a:rPr>
              <a:t>dks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vLirky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esa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ys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tk;k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tk;sxk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vkSj</a:t>
            </a:r>
            <a:r>
              <a:rPr lang="en-US" sz="3800" dirty="0" smtClean="0">
                <a:latin typeface="DevLys 010" pitchFamily="2" charset="0"/>
              </a:rPr>
              <a:t> ,d </a:t>
            </a:r>
            <a:r>
              <a:rPr lang="en-US" sz="3800" dirty="0" err="1" smtClean="0">
                <a:latin typeface="DevLys 010" pitchFamily="2" charset="0"/>
              </a:rPr>
              <a:t>fufn"V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lqfo</a:t>
            </a:r>
            <a:r>
              <a:rPr lang="en-US" sz="3800" dirty="0" smtClean="0">
                <a:latin typeface="DevLys 010" pitchFamily="2" charset="0"/>
              </a:rPr>
              <a:t>/</a:t>
            </a:r>
            <a:r>
              <a:rPr lang="en-US" sz="3800" dirty="0" err="1" smtClean="0">
                <a:latin typeface="DevLys 010" pitchFamily="2" charset="0"/>
              </a:rPr>
              <a:t>kk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esa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vkblksys’ku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esa</a:t>
            </a:r>
            <a:r>
              <a:rPr lang="en-US" sz="3800" dirty="0" smtClean="0">
                <a:latin typeface="DevLys 010" pitchFamily="2" charset="0"/>
              </a:rPr>
              <a:t> j[</a:t>
            </a:r>
            <a:r>
              <a:rPr lang="en-US" sz="3800" dirty="0" err="1" smtClean="0">
                <a:latin typeface="DevLys 010" pitchFamily="2" charset="0"/>
              </a:rPr>
              <a:t>kk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tk,xk</a:t>
            </a:r>
            <a:r>
              <a:rPr lang="en-US" sz="3800" dirty="0" smtClean="0">
                <a:latin typeface="DevLys 010" pitchFamily="2" charset="0"/>
              </a:rPr>
              <a:t>] </a:t>
            </a:r>
            <a:r>
              <a:rPr lang="en-US" sz="3800" dirty="0" err="1" smtClean="0">
                <a:latin typeface="DevLys 010" pitchFamily="2" charset="0"/>
              </a:rPr>
              <a:t>tc</a:t>
            </a:r>
            <a:r>
              <a:rPr lang="en-US" sz="3800" dirty="0" smtClean="0">
                <a:latin typeface="DevLys 010" pitchFamily="2" charset="0"/>
              </a:rPr>
              <a:t> rd </a:t>
            </a:r>
            <a:r>
              <a:rPr lang="en-US" sz="3800" dirty="0" err="1" smtClean="0">
                <a:latin typeface="DevLys 010" pitchFamily="2" charset="0"/>
              </a:rPr>
              <a:t>fd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mudk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ijh</a:t>
            </a:r>
            <a:r>
              <a:rPr lang="en-US" sz="3800" dirty="0" smtClean="0">
                <a:latin typeface="DevLys 010" pitchFamily="2" charset="0"/>
              </a:rPr>
              <a:t>{</a:t>
            </a:r>
            <a:r>
              <a:rPr lang="en-US" sz="3800" dirty="0" err="1" smtClean="0">
                <a:latin typeface="DevLys 010" pitchFamily="2" charset="0"/>
              </a:rPr>
              <a:t>k.k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fuxsfVo</a:t>
            </a:r>
            <a:r>
              <a:rPr lang="en-US" sz="3800" dirty="0" smtClean="0">
                <a:latin typeface="DevLys 010" pitchFamily="2" charset="0"/>
              </a:rPr>
              <a:t> u </a:t>
            </a:r>
            <a:r>
              <a:rPr lang="en-US" sz="3800" dirty="0" err="1" smtClean="0">
                <a:latin typeface="DevLys 010" pitchFamily="2" charset="0"/>
              </a:rPr>
              <a:t>vk</a:t>
            </a:r>
            <a:r>
              <a:rPr lang="en-US" sz="3800" dirty="0" smtClean="0">
                <a:latin typeface="DevLys 010" pitchFamily="2" charset="0"/>
              </a:rPr>
              <a:t> </a:t>
            </a:r>
            <a:r>
              <a:rPr lang="en-US" sz="3800" dirty="0" err="1" smtClean="0">
                <a:latin typeface="DevLys 010" pitchFamily="2" charset="0"/>
              </a:rPr>
              <a:t>tk,A</a:t>
            </a:r>
            <a:endParaRPr lang="hi-IN" dirty="0" smtClean="0"/>
          </a:p>
          <a:p>
            <a:pPr algn="just"/>
            <a:r>
              <a:rPr lang="en-US" sz="4100" dirty="0" smtClean="0">
                <a:latin typeface="DevLys 010" pitchFamily="2" charset="0"/>
              </a:rPr>
              <a:t>dksfoM&amp;19 </a:t>
            </a:r>
            <a:r>
              <a:rPr lang="en-US" sz="4100" dirty="0" err="1" smtClean="0">
                <a:latin typeface="DevLys 010" pitchFamily="2" charset="0"/>
              </a:rPr>
              <a:t>ds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fy</a:t>
            </a:r>
            <a:r>
              <a:rPr lang="en-US" sz="4100" dirty="0" smtClean="0">
                <a:latin typeface="DevLys 010" pitchFamily="2" charset="0"/>
              </a:rPr>
              <a:t>, </a:t>
            </a:r>
            <a:r>
              <a:rPr lang="en-US" sz="4100" dirty="0" err="1" smtClean="0">
                <a:latin typeface="DevLys 010" pitchFamily="2" charset="0"/>
              </a:rPr>
              <a:t>iksthfVo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vkus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okys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O;fDr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rc</a:t>
            </a:r>
            <a:r>
              <a:rPr lang="en-US" sz="4100" dirty="0" smtClean="0">
                <a:latin typeface="DevLys 010" pitchFamily="2" charset="0"/>
              </a:rPr>
              <a:t> rd </a:t>
            </a:r>
            <a:r>
              <a:rPr lang="en-US" sz="4100" dirty="0" err="1" smtClean="0">
                <a:latin typeface="DevLys 010" pitchFamily="2" charset="0"/>
              </a:rPr>
              <a:t>vLirky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esa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HkrhZ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jgsaxs</a:t>
            </a:r>
            <a:r>
              <a:rPr lang="en-US" sz="4100" dirty="0" smtClean="0">
                <a:latin typeface="DevLys 010" pitchFamily="2" charset="0"/>
              </a:rPr>
              <a:t>] </a:t>
            </a:r>
            <a:r>
              <a:rPr lang="en-US" sz="4100" dirty="0" err="1" smtClean="0">
                <a:latin typeface="DevLys 010" pitchFamily="2" charset="0"/>
              </a:rPr>
              <a:t>tc</a:t>
            </a:r>
            <a:r>
              <a:rPr lang="en-US" sz="4100" dirty="0" smtClean="0">
                <a:latin typeface="DevLys 010" pitchFamily="2" charset="0"/>
              </a:rPr>
              <a:t> rd </a:t>
            </a:r>
            <a:r>
              <a:rPr lang="en-US" sz="4100" dirty="0" err="1" smtClean="0">
                <a:latin typeface="DevLys 010" pitchFamily="2" charset="0"/>
              </a:rPr>
              <a:t>fd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muds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nks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lsiay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dks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MOHFW</a:t>
            </a:r>
            <a:r>
              <a:rPr lang="en-US" sz="4100" dirty="0" smtClean="0">
                <a:latin typeface="DevLys 010" pitchFamily="2" charset="0"/>
              </a:rPr>
              <a:t> dh </a:t>
            </a:r>
            <a:r>
              <a:rPr lang="en-US" sz="4100" dirty="0" err="1" smtClean="0">
                <a:latin typeface="DevLys 010" pitchFamily="2" charset="0"/>
              </a:rPr>
              <a:t>fMLpktZ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furh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ds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vuqlkj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usxsfVo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ugha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vk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tkrs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gSaA</a:t>
            </a:r>
            <a:endParaRPr lang="hi-IN" dirty="0" smtClean="0"/>
          </a:p>
          <a:p>
            <a:pPr algn="just"/>
            <a:r>
              <a:rPr lang="en-US" sz="4100" dirty="0" err="1" smtClean="0">
                <a:latin typeface="DevLys 010" pitchFamily="2" charset="0"/>
              </a:rPr>
              <a:t>bu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jksfx;ksa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esa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ls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yxHkx</a:t>
            </a:r>
            <a:r>
              <a:rPr lang="en-US" sz="4100" dirty="0" smtClean="0">
                <a:latin typeface="DevLys 010" pitchFamily="2" charset="0"/>
              </a:rPr>
              <a:t> 15</a:t>
            </a:r>
            <a:r>
              <a:rPr lang="en-US" sz="4100" dirty="0" smtClean="0"/>
              <a:t>%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jksfx;ksa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esa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fueksfu;k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fodflr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gksus</a:t>
            </a:r>
            <a:r>
              <a:rPr lang="en-US" sz="4100" dirty="0" smtClean="0">
                <a:latin typeface="DevLys 010" pitchFamily="2" charset="0"/>
              </a:rPr>
              <a:t> dh </a:t>
            </a:r>
            <a:r>
              <a:rPr lang="en-US" sz="4100" dirty="0" err="1" smtClean="0">
                <a:latin typeface="DevLys 010" pitchFamily="2" charset="0"/>
              </a:rPr>
              <a:t>laHkkouk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gS</a:t>
            </a:r>
            <a:r>
              <a:rPr lang="en-US" sz="4100" dirty="0" smtClean="0">
                <a:latin typeface="DevLys 010" pitchFamily="2" charset="0"/>
              </a:rPr>
              <a:t>] </a:t>
            </a:r>
            <a:r>
              <a:rPr lang="en-US" sz="4100" dirty="0" err="1" smtClean="0">
                <a:latin typeface="DevLys 010" pitchFamily="2" charset="0"/>
              </a:rPr>
              <a:t>ftuesa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ls</a:t>
            </a:r>
            <a:r>
              <a:rPr lang="en-US" sz="4100" dirty="0" smtClean="0">
                <a:latin typeface="DevLys 010" pitchFamily="2" charset="0"/>
              </a:rPr>
              <a:t> 5</a:t>
            </a:r>
            <a:r>
              <a:rPr lang="en-US" dirty="0" smtClean="0"/>
              <a:t>%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smtClean="0"/>
              <a:t> </a:t>
            </a:r>
            <a:r>
              <a:rPr lang="en-US" sz="4100" dirty="0" err="1" smtClean="0">
                <a:latin typeface="DevLys 010" pitchFamily="2" charset="0"/>
              </a:rPr>
              <a:t>dks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osafVysVj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izca</a:t>
            </a:r>
            <a:r>
              <a:rPr lang="en-US" sz="4100" dirty="0" smtClean="0">
                <a:latin typeface="DevLys 010" pitchFamily="2" charset="0"/>
              </a:rPr>
              <a:t>/</a:t>
            </a:r>
            <a:r>
              <a:rPr lang="en-US" sz="4100" dirty="0" err="1" smtClean="0">
                <a:latin typeface="DevLys 010" pitchFamily="2" charset="0"/>
              </a:rPr>
              <a:t>ku</a:t>
            </a:r>
            <a:r>
              <a:rPr lang="en-US" sz="4100" dirty="0" smtClean="0">
                <a:latin typeface="DevLys 010" pitchFamily="2" charset="0"/>
              </a:rPr>
              <a:t> dh </a:t>
            </a:r>
            <a:r>
              <a:rPr lang="en-US" sz="4100" dirty="0" err="1" smtClean="0">
                <a:latin typeface="DevLys 010" pitchFamily="2" charset="0"/>
              </a:rPr>
              <a:t>vko’;drk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gksrh</a:t>
            </a:r>
            <a:r>
              <a:rPr lang="en-US" sz="4100" dirty="0" smtClean="0">
                <a:latin typeface="DevLys 010" pitchFamily="2" charset="0"/>
              </a:rPr>
              <a:t> </a:t>
            </a:r>
            <a:r>
              <a:rPr lang="en-US" sz="4100" dirty="0" err="1" smtClean="0">
                <a:latin typeface="DevLys 010" pitchFamily="2" charset="0"/>
              </a:rPr>
              <a:t>gS</a:t>
            </a:r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atin typeface="DevLys 010" pitchFamily="2" charset="0"/>
              </a:rPr>
              <a:t>psdfyLV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Qksj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vkblksys’ku</a:t>
            </a:r>
            <a:r>
              <a:rPr lang="en-US" b="1" dirty="0" smtClean="0">
                <a:latin typeface="DevLys 010" pitchFamily="2" charset="0"/>
              </a:rPr>
              <a:t> :e</a:t>
            </a:r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br>
              <a:rPr lang="en-US" b="1" dirty="0" smtClean="0">
                <a:latin typeface="Lucida Sans Unicode" pitchFamily="34" charset="0"/>
                <a:cs typeface="Lucida Sans Unicode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DevLys 010" pitchFamily="2" charset="0"/>
              </a:rPr>
              <a:t>,</a:t>
            </a:r>
            <a:r>
              <a:rPr lang="en-US" dirty="0" err="1" smtClean="0">
                <a:latin typeface="DevLys 010" pitchFamily="2" charset="0"/>
              </a:rPr>
              <a:t>dy&amp;mi;ksx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yach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vkLrhu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okys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rjy&amp;izfrjks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kh</a:t>
            </a:r>
            <a:r>
              <a:rPr lang="en-US" dirty="0" smtClean="0">
                <a:latin typeface="DevLys 010" pitchFamily="2" charset="0"/>
              </a:rPr>
              <a:t> ;k </a:t>
            </a:r>
            <a:r>
              <a:rPr lang="en-US" dirty="0" err="1" smtClean="0">
                <a:latin typeface="DevLys 010" pitchFamily="2" charset="0"/>
              </a:rPr>
              <a:t>iqu</a:t>
            </a:r>
            <a:r>
              <a:rPr lang="en-US" dirty="0" smtClean="0">
                <a:latin typeface="DevLys 010" pitchFamily="2" charset="0"/>
              </a:rPr>
              <a:t>% </a:t>
            </a:r>
            <a:r>
              <a:rPr lang="en-US" dirty="0" err="1" smtClean="0">
                <a:latin typeface="DevLys 010" pitchFamily="2" charset="0"/>
              </a:rPr>
              <a:t>iz;ksT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xSj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rjy&amp;izfrjks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xkmu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IykfLVd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izu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¼xSj&amp;rjy&amp;izfrjks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xkmu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;fn </a:t>
            </a:r>
            <a:r>
              <a:rPr lang="en-US" dirty="0" err="1" smtClean="0">
                <a:latin typeface="DevLys 010" pitchFamily="2" charset="0"/>
              </a:rPr>
              <a:t>fLEyfVax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iwokZuqeku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;fn </a:t>
            </a:r>
            <a:r>
              <a:rPr lang="en-US" dirty="0" err="1" smtClean="0">
                <a:latin typeface="DevLys 010" pitchFamily="2" charset="0"/>
              </a:rPr>
              <a:t>rjy&amp;izfrjks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xkmu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miyC</a:t>
            </a:r>
            <a:r>
              <a:rPr lang="en-US" dirty="0" smtClean="0">
                <a:latin typeface="DevLys 010" pitchFamily="2" charset="0"/>
              </a:rPr>
              <a:t>/k </a:t>
            </a:r>
            <a:r>
              <a:rPr lang="en-US" dirty="0" err="1" smtClean="0">
                <a:latin typeface="DevLys 010" pitchFamily="2" charset="0"/>
              </a:rPr>
              <a:t>ugha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gS½</a:t>
            </a:r>
            <a:endParaRPr lang="hi-IN" dirty="0" smtClean="0"/>
          </a:p>
          <a:p>
            <a:r>
              <a:rPr lang="en-US" dirty="0" smtClean="0"/>
              <a:t> </a:t>
            </a:r>
            <a:r>
              <a:rPr lang="en-US" dirty="0" smtClean="0">
                <a:latin typeface="DevLys 010" pitchFamily="2" charset="0"/>
              </a:rPr>
              <a:t>,</a:t>
            </a:r>
            <a:r>
              <a:rPr lang="en-US" dirty="0" err="1" smtClean="0">
                <a:latin typeface="DevLys 010" pitchFamily="2" charset="0"/>
              </a:rPr>
              <a:t>ydksgy</a:t>
            </a:r>
            <a:r>
              <a:rPr lang="en-US" dirty="0" smtClean="0"/>
              <a:t>-based hand rub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lkns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lkcqu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¼;fn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laHko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rjy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lkQ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ikfu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gkFk</a:t>
            </a:r>
            <a:r>
              <a:rPr lang="en-US" dirty="0" smtClean="0">
                <a:latin typeface="DevLys 010" pitchFamily="2" charset="0"/>
              </a:rPr>
              <a:t> /</a:t>
            </a:r>
            <a:r>
              <a:rPr lang="en-US" dirty="0" err="1" smtClean="0">
                <a:latin typeface="DevLys 010" pitchFamily="2" charset="0"/>
              </a:rPr>
              <a:t>kksus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fy,½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lkQ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dy&amp;mi;ksx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rkSfy;s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¼tSls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isij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rkSfy,½</a:t>
            </a:r>
            <a:endParaRPr lang="hi-IN" dirty="0" smtClean="0"/>
          </a:p>
          <a:p>
            <a:r>
              <a:rPr lang="en-US" dirty="0" smtClean="0">
                <a:latin typeface="DevLys 010" pitchFamily="2" charset="0"/>
              </a:rPr>
              <a:t>’</a:t>
            </a:r>
            <a:r>
              <a:rPr lang="en-US" dirty="0" err="1" smtClean="0">
                <a:latin typeface="DevLys 010" pitchFamily="2" charset="0"/>
              </a:rPr>
              <a:t>kkiZ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daVsuj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err="1" smtClean="0">
                <a:latin typeface="DevLys 010" pitchFamily="2" charset="0"/>
              </a:rPr>
              <a:t>psdfyLV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Qksj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vkblksys’ku</a:t>
            </a:r>
            <a:r>
              <a:rPr lang="en-US" b="1" dirty="0" smtClean="0">
                <a:latin typeface="DevLys 010" pitchFamily="2" charset="0"/>
              </a:rPr>
              <a:t> :e</a:t>
            </a:r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br>
              <a:rPr lang="en-US" b="1" dirty="0" smtClean="0">
                <a:latin typeface="Lucida Sans Unicode" pitchFamily="34" charset="0"/>
                <a:cs typeface="Lucida Sans Unicode" pitchFamily="34" charset="0"/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err="1" smtClean="0">
                <a:latin typeface="DevLys 010" pitchFamily="2" charset="0"/>
              </a:rPr>
              <a:t>lrgksa</a:t>
            </a:r>
            <a:r>
              <a:rPr lang="en-US" dirty="0" smtClean="0">
                <a:latin typeface="DevLys 010" pitchFamily="2" charset="0"/>
              </a:rPr>
              <a:t> ;k </a:t>
            </a:r>
            <a:r>
              <a:rPr lang="en-US" dirty="0" err="1" smtClean="0">
                <a:latin typeface="DevLys 010" pitchFamily="2" charset="0"/>
              </a:rPr>
              <a:t>midj.kksa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dhVk.kq’kks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i;kZoj.kh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lQkbZ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dhVk.kquk’kd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mi;qDr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fMVtsZV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cMs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IykfLVd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cSx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mi;qDr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uSnkfud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vif’k"V</a:t>
            </a:r>
            <a:endParaRPr lang="hi-IN" dirty="0" smtClean="0"/>
          </a:p>
          <a:p>
            <a:pPr lvl="1"/>
            <a:r>
              <a:rPr lang="en-US" sz="3200" dirty="0" err="1" smtClean="0">
                <a:latin typeface="DevLys 010" pitchFamily="2" charset="0"/>
              </a:rPr>
              <a:t>fyuu</a:t>
            </a:r>
            <a:r>
              <a:rPr lang="en-US" sz="3200" dirty="0" smtClean="0">
                <a:latin typeface="DevLys 010" pitchFamily="2" charset="0"/>
              </a:rPr>
              <a:t> </a:t>
            </a:r>
            <a:r>
              <a:rPr lang="en-US" sz="3200" dirty="0" err="1" smtClean="0">
                <a:latin typeface="DevLys 010" pitchFamily="2" charset="0"/>
              </a:rPr>
              <a:t>cSx</a:t>
            </a:r>
            <a:endParaRPr lang="hi-IN" sz="3200" dirty="0" smtClean="0"/>
          </a:p>
          <a:p>
            <a:pPr lvl="1"/>
            <a:r>
              <a:rPr lang="en-US" sz="3200" dirty="0" err="1" smtClean="0">
                <a:latin typeface="DevLys 010" pitchFamily="2" charset="0"/>
              </a:rPr>
              <a:t>iz;qDr</a:t>
            </a:r>
            <a:r>
              <a:rPr lang="en-US" sz="3200" dirty="0" smtClean="0">
                <a:latin typeface="DevLys 010" pitchFamily="2" charset="0"/>
              </a:rPr>
              <a:t> </a:t>
            </a:r>
            <a:r>
              <a:rPr lang="en-US" sz="3200" dirty="0" err="1" smtClean="0">
                <a:latin typeface="DevLys 010" pitchFamily="2" charset="0"/>
              </a:rPr>
              <a:t>midj.kksa</a:t>
            </a:r>
            <a:r>
              <a:rPr lang="en-US" sz="3200" dirty="0" smtClean="0">
                <a:latin typeface="DevLys 010" pitchFamily="2" charset="0"/>
              </a:rPr>
              <a:t> </a:t>
            </a:r>
            <a:r>
              <a:rPr lang="en-US" sz="3200" dirty="0" err="1" smtClean="0">
                <a:latin typeface="DevLys 010" pitchFamily="2" charset="0"/>
              </a:rPr>
              <a:t>ds</a:t>
            </a:r>
            <a:r>
              <a:rPr lang="en-US" sz="3200" dirty="0" smtClean="0">
                <a:latin typeface="DevLys 010" pitchFamily="2" charset="0"/>
              </a:rPr>
              <a:t> </a:t>
            </a:r>
            <a:r>
              <a:rPr lang="en-US" sz="3200" dirty="0" err="1" smtClean="0">
                <a:latin typeface="DevLys 010" pitchFamily="2" charset="0"/>
              </a:rPr>
              <a:t>fy</a:t>
            </a:r>
            <a:r>
              <a:rPr lang="en-US" sz="3200" dirty="0" smtClean="0">
                <a:latin typeface="DevLys 010" pitchFamily="2" charset="0"/>
              </a:rPr>
              <a:t>, </a:t>
            </a:r>
            <a:r>
              <a:rPr lang="en-US" sz="3200" dirty="0" err="1" smtClean="0">
                <a:latin typeface="DevLys 010" pitchFamily="2" charset="0"/>
              </a:rPr>
              <a:t>laxzg</a:t>
            </a:r>
            <a:r>
              <a:rPr lang="en-US" sz="3200" dirty="0" smtClean="0">
                <a:latin typeface="DevLys 010" pitchFamily="2" charset="0"/>
              </a:rPr>
              <a:t> </a:t>
            </a:r>
            <a:r>
              <a:rPr lang="en-US" sz="3200" dirty="0" err="1" smtClean="0">
                <a:latin typeface="DevLys 010" pitchFamily="2" charset="0"/>
              </a:rPr>
              <a:t>daVsuj</a:t>
            </a:r>
            <a:endParaRPr lang="hi-IN" sz="3200" dirty="0" smtClean="0"/>
          </a:p>
          <a:p>
            <a:r>
              <a:rPr lang="en-US" dirty="0" err="1" smtClean="0">
                <a:latin typeface="DevLys 010" pitchFamily="2" charset="0"/>
              </a:rPr>
              <a:t>ekud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vkbZbZlh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gkFk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LoPNrk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uewuk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laxzg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ch,eMCY;w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ekud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izksVksdkWy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Li"V</a:t>
            </a:r>
            <a:r>
              <a:rPr lang="en-US" dirty="0" smtClean="0">
                <a:latin typeface="DevLys 010" pitchFamily="2" charset="0"/>
              </a:rPr>
              <a:t> :</a:t>
            </a:r>
            <a:r>
              <a:rPr lang="en-US" dirty="0" err="1" smtClean="0">
                <a:latin typeface="DevLys 010" pitchFamily="2" charset="0"/>
              </a:rPr>
              <a:t>i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iznf’kZr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</a:t>
            </a:r>
            <a:r>
              <a:rPr lang="en-US" dirty="0" smtClean="0">
                <a:latin typeface="DevLys 010" pitchFamily="2" charset="0"/>
              </a:rPr>
              <a:t>, x, </a:t>
            </a:r>
            <a:r>
              <a:rPr lang="en-US" dirty="0" err="1" smtClean="0">
                <a:latin typeface="DevLys 010" pitchFamily="2" charset="0"/>
              </a:rPr>
              <a:t>gSaA</a:t>
            </a:r>
            <a:endParaRPr lang="hi-IN" dirty="0" smtClean="0"/>
          </a:p>
          <a:p>
            <a:r>
              <a:rPr lang="hi-IN" dirty="0" smtClean="0"/>
              <a:t>  </a:t>
            </a:r>
            <a:r>
              <a:rPr lang="en-US" dirty="0" err="1" smtClean="0">
                <a:latin typeface="DevLys 010" pitchFamily="2" charset="0"/>
              </a:rPr>
              <a:t>ekud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uSnkfud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izca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izksVksdkWy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b="1" dirty="0" err="1" smtClean="0">
                <a:latin typeface="DevLys 010" pitchFamily="2" charset="0"/>
              </a:rPr>
              <a:t>O;fDrxr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lqj</a:t>
            </a:r>
            <a:r>
              <a:rPr lang="en-US" b="1" dirty="0" smtClean="0">
                <a:latin typeface="DevLys 010" pitchFamily="2" charset="0"/>
              </a:rPr>
              <a:t>{</a:t>
            </a:r>
            <a:r>
              <a:rPr lang="en-US" b="1" dirty="0" err="1" smtClean="0">
                <a:latin typeface="DevLys 010" pitchFamily="2" charset="0"/>
              </a:rPr>
              <a:t>kk</a:t>
            </a:r>
            <a:r>
              <a:rPr lang="en-US" b="1" dirty="0" smtClean="0">
                <a:latin typeface="DevLys 010" pitchFamily="2" charset="0"/>
              </a:rPr>
              <a:t> midj.kks </a:t>
            </a:r>
            <a:r>
              <a:rPr lang="en-US" b="1" dirty="0" err="1" smtClean="0">
                <a:latin typeface="DevLys 010" pitchFamily="2" charset="0"/>
              </a:rPr>
              <a:t>dk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mi;ksx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vkSj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fuLrkj.k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smtClean="0"/>
              <a:t> 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6783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d{k ;k {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=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izos’k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igys</a:t>
            </a:r>
            <a:r>
              <a:rPr lang="en-US" dirty="0" smtClean="0">
                <a:latin typeface="DevLys 010" pitchFamily="2" charset="0"/>
              </a:rPr>
              <a:t>%</a:t>
            </a:r>
            <a:endParaRPr lang="hi-IN" dirty="0" smtClean="0"/>
          </a:p>
          <a:p>
            <a:pPr>
              <a:buNone/>
            </a:pPr>
            <a:r>
              <a:rPr lang="en-US" dirty="0" err="1" smtClean="0">
                <a:latin typeface="DevLys 010" pitchFamily="2" charset="0"/>
              </a:rPr>
              <a:t>lHkh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vko’;d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midj.k</a:t>
            </a:r>
            <a:r>
              <a:rPr lang="en-US" dirty="0" smtClean="0">
                <a:latin typeface="DevLys 010" pitchFamily="2" charset="0"/>
              </a:rPr>
              <a:t> ,d= </a:t>
            </a:r>
            <a:r>
              <a:rPr lang="en-US" dirty="0" err="1" smtClean="0">
                <a:latin typeface="DevLys 010" pitchFamily="2" charset="0"/>
              </a:rPr>
              <a:t>djsa</a:t>
            </a:r>
            <a:endParaRPr lang="hi-IN" dirty="0" smtClean="0"/>
          </a:p>
          <a:p>
            <a:pPr algn="just">
              <a:buNone/>
            </a:pPr>
            <a:r>
              <a:rPr lang="en-US" dirty="0" err="1" smtClean="0">
                <a:latin typeface="DevLys 010" pitchFamily="2" charset="0"/>
              </a:rPr>
              <a:t>vYdksgy&amp;vk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kkfjr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gSaM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jc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lkFk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gkFk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lQkbZ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</a:t>
            </a:r>
            <a:r>
              <a:rPr lang="en-US" dirty="0" smtClean="0">
                <a:latin typeface="DevLys 010" pitchFamily="2" charset="0"/>
              </a:rPr>
              <a:t> ¼vf/</a:t>
            </a:r>
            <a:r>
              <a:rPr lang="en-US" dirty="0" err="1" smtClean="0">
                <a:latin typeface="DevLys 010" pitchFamily="2" charset="0"/>
              </a:rPr>
              <a:t>kekur</a:t>
            </a:r>
            <a:r>
              <a:rPr lang="en-US" dirty="0" smtClean="0">
                <a:latin typeface="DevLys 010" pitchFamily="2" charset="0"/>
              </a:rPr>
              <a:t>% </a:t>
            </a:r>
            <a:r>
              <a:rPr lang="en-US" dirty="0" err="1" smtClean="0">
                <a:latin typeface="DevLys 010" pitchFamily="2" charset="0"/>
              </a:rPr>
              <a:t>tc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gkFk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xans</a:t>
            </a:r>
            <a:r>
              <a:rPr lang="en-US" dirty="0" smtClean="0">
                <a:latin typeface="DevLys 010" pitchFamily="2" charset="0"/>
              </a:rPr>
              <a:t> u fn[k </a:t>
            </a:r>
            <a:r>
              <a:rPr lang="en-US" dirty="0" err="1" smtClean="0">
                <a:latin typeface="DevLys 010" pitchFamily="2" charset="0"/>
              </a:rPr>
              <a:t>jgsa</a:t>
            </a:r>
            <a:r>
              <a:rPr lang="en-US" dirty="0" smtClean="0">
                <a:latin typeface="DevLys 010" pitchFamily="2" charset="0"/>
              </a:rPr>
              <a:t> gksa½ ;k </a:t>
            </a:r>
            <a:r>
              <a:rPr lang="en-US" dirty="0" err="1" smtClean="0">
                <a:latin typeface="DevLys 010" pitchFamily="2" charset="0"/>
              </a:rPr>
              <a:t>lkcqu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ikuh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ij</a:t>
            </a:r>
            <a:r>
              <a:rPr lang="en-US" dirty="0" smtClean="0">
                <a:latin typeface="DevLys 010" pitchFamily="2" charset="0"/>
              </a:rPr>
              <a:t> ml </a:t>
            </a:r>
            <a:r>
              <a:rPr lang="en-US" dirty="0" err="1" smtClean="0">
                <a:latin typeface="DevLys 010" pitchFamily="2" charset="0"/>
              </a:rPr>
              <a:t>dze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vkbVeksa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i;kZIr</a:t>
            </a:r>
            <a:r>
              <a:rPr lang="en-US" dirty="0" smtClean="0">
                <a:latin typeface="DevLys 010" pitchFamily="2" charset="0"/>
              </a:rPr>
              <a:t> o </a:t>
            </a:r>
            <a:r>
              <a:rPr lang="en-US" dirty="0" err="1" smtClean="0">
                <a:latin typeface="DevLys 010" pitchFamily="2" charset="0"/>
              </a:rPr>
              <a:t>lgh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lqfuf’pr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djrk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ysrs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djrs</a:t>
            </a:r>
            <a:r>
              <a:rPr lang="en-US" dirty="0" smtClean="0">
                <a:latin typeface="DevLys 010" pitchFamily="2" charset="0"/>
              </a:rPr>
              <a:t> le;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self-contamination /self-inoculation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jksdrk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hi-IN" dirty="0" smtClean="0"/>
              <a:t>;</a:t>
            </a:r>
          </a:p>
          <a:p>
            <a:pPr algn="just">
              <a:buNone/>
            </a:pP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mnkgj.k</a:t>
            </a:r>
            <a:r>
              <a:rPr lang="en-US" dirty="0" smtClean="0">
                <a:latin typeface="DevLys 010" pitchFamily="2" charset="0"/>
              </a:rPr>
              <a:t> &amp; </a:t>
            </a:r>
            <a:r>
              <a:rPr lang="en-US" dirty="0" err="1" smtClean="0">
                <a:latin typeface="DevLys 010" pitchFamily="2" charset="0"/>
              </a:rPr>
              <a:t>ftlesa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igurs</a:t>
            </a:r>
            <a:r>
              <a:rPr lang="en-US" dirty="0" smtClean="0">
                <a:latin typeface="DevLys 010" pitchFamily="2" charset="0"/>
              </a:rPr>
              <a:t> le; </a:t>
            </a:r>
            <a:r>
              <a:rPr lang="en-US" dirty="0" err="1" smtClean="0">
                <a:latin typeface="DevLys 010" pitchFamily="2" charset="0"/>
              </a:rPr>
              <a:t>ftl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dze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vko’;drk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gksrh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</a:t>
            </a:r>
            <a:r>
              <a:rPr lang="en-US" dirty="0" err="1" smtClean="0">
                <a:latin typeface="DevLys 010"/>
              </a:rPr>
              <a:t>Sls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gkFk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lQkbZ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xkmu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ekLd</a:t>
            </a:r>
            <a:r>
              <a:rPr lang="en-US" dirty="0" smtClean="0">
                <a:latin typeface="DevLys 010" pitchFamily="2" charset="0"/>
              </a:rPr>
              <a:t> ;k ’</a:t>
            </a:r>
            <a:r>
              <a:rPr lang="en-US" dirty="0" err="1" smtClean="0">
                <a:latin typeface="DevLys 010" pitchFamily="2" charset="0"/>
              </a:rPr>
              <a:t>okl;a</a:t>
            </a:r>
            <a:r>
              <a:rPr lang="en-US" dirty="0" smtClean="0">
                <a:latin typeface="DevLys 010" pitchFamily="2" charset="0"/>
              </a:rPr>
              <a:t>=] </a:t>
            </a:r>
            <a:r>
              <a:rPr lang="en-US" dirty="0" err="1" smtClean="0">
                <a:latin typeface="DevLys 010" pitchFamily="2" charset="0"/>
              </a:rPr>
              <a:t>vka</a:t>
            </a:r>
            <a:r>
              <a:rPr lang="en-US" dirty="0" smtClean="0">
                <a:latin typeface="DevLys 010" pitchFamily="2" charset="0"/>
              </a:rPr>
              <a:t>[</a:t>
            </a:r>
            <a:r>
              <a:rPr lang="en-US" dirty="0" err="1" smtClean="0">
                <a:latin typeface="DevLys 010" pitchFamily="2" charset="0"/>
              </a:rPr>
              <a:t>kks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nLrkus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>
                <a:latin typeface="DevLys 010" pitchFamily="2" charset="0"/>
              </a:rPr>
              <a:t>vkblksys’ku</a:t>
            </a:r>
            <a:r>
              <a:rPr lang="en-US" b="1" dirty="0" smtClean="0">
                <a:latin typeface="DevLys 010" pitchFamily="2" charset="0"/>
              </a:rPr>
              <a:t> d{k ;k {</a:t>
            </a:r>
            <a:r>
              <a:rPr lang="en-US" b="1" dirty="0" err="1" smtClean="0">
                <a:latin typeface="DevLys 010" pitchFamily="2" charset="0"/>
              </a:rPr>
              <a:t>ks</a:t>
            </a:r>
            <a:r>
              <a:rPr lang="en-US" b="1" dirty="0" smtClean="0">
                <a:latin typeface="DevLys 010" pitchFamily="2" charset="0"/>
              </a:rPr>
              <a:t>= </a:t>
            </a:r>
            <a:r>
              <a:rPr lang="en-US" b="1" dirty="0" err="1" smtClean="0">
                <a:latin typeface="DevLys 010"/>
              </a:rPr>
              <a:t>ls</a:t>
            </a:r>
            <a:r>
              <a:rPr lang="en-US" b="1" dirty="0" smtClean="0">
                <a:latin typeface="DevLys 01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fudyu</a:t>
            </a:r>
            <a:r>
              <a:rPr lang="en-US" b="1" dirty="0" err="1" smtClean="0">
                <a:latin typeface="DevLys 010"/>
              </a:rPr>
              <a:t>ss</a:t>
            </a:r>
            <a:r>
              <a:rPr lang="en-US" b="1" dirty="0" smtClean="0">
                <a:latin typeface="DevLys 01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ij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 smtClean="0">
                <a:latin typeface="DevLys 010" pitchFamily="2" charset="0"/>
              </a:rPr>
              <a:t>;k </a:t>
            </a:r>
            <a:r>
              <a:rPr lang="en-US" dirty="0" err="1" smtClean="0">
                <a:latin typeface="DevLys 010" pitchFamily="2" charset="0"/>
              </a:rPr>
              <a:t>rks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aVh</a:t>
            </a:r>
            <a:r>
              <a:rPr lang="en-US" dirty="0" smtClean="0">
                <a:latin typeface="DevLys 010" pitchFamily="2" charset="0"/>
              </a:rPr>
              <a:t> :e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fudkys</a:t>
            </a:r>
            <a:r>
              <a:rPr lang="en-US" dirty="0" smtClean="0">
                <a:latin typeface="DevLys 010" pitchFamily="2" charset="0"/>
              </a:rPr>
              <a:t> ;fn </a:t>
            </a:r>
            <a:r>
              <a:rPr lang="en-US" dirty="0" err="1" smtClean="0">
                <a:latin typeface="DevLys 010" pitchFamily="2" charset="0"/>
              </a:rPr>
              <a:t>dksbZ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aVh</a:t>
            </a:r>
            <a:r>
              <a:rPr lang="en-US" dirty="0" smtClean="0">
                <a:latin typeface="DevLys 010" pitchFamily="2" charset="0"/>
              </a:rPr>
              <a:t> :e </a:t>
            </a:r>
            <a:r>
              <a:rPr lang="en-US" dirty="0" err="1" smtClean="0">
                <a:latin typeface="DevLys 010" pitchFamily="2" charset="0"/>
              </a:rPr>
              <a:t>ugha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lqfuf’pr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d{k ;k {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=]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ckgj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okrkoj.k</a:t>
            </a:r>
            <a:r>
              <a:rPr lang="en-US" dirty="0" smtClean="0">
                <a:latin typeface="DevLys 010" pitchFamily="2" charset="0"/>
              </a:rPr>
              <a:t> ;k </a:t>
            </a:r>
            <a:r>
              <a:rPr lang="en-US" dirty="0" err="1" smtClean="0">
                <a:latin typeface="DevLys 010" pitchFamily="2" charset="0"/>
              </a:rPr>
              <a:t>vU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yksxksa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nwf"kr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ugha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djsaA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err="1" smtClean="0">
                <a:latin typeface="DevLys 010" pitchFamily="2" charset="0"/>
              </a:rPr>
              <a:t>ihihbZ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mrkjuk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763000" cy="5867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ssls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rjhds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fudkysa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nwf"kr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gkFkksa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self-contamination or self-inoculation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jksdrk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lkekU</a:t>
            </a:r>
            <a:r>
              <a:rPr lang="en-US" dirty="0" smtClean="0">
                <a:latin typeface="DevLys 010" pitchFamily="2" charset="0"/>
              </a:rPr>
              <a:t>; fl}</a:t>
            </a:r>
            <a:r>
              <a:rPr lang="en-US" dirty="0" err="1" smtClean="0">
                <a:latin typeface="DevLys 010" pitchFamily="2" charset="0"/>
              </a:rPr>
              <a:t>kar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%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lcls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nwf"kr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vkbVe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igys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fudkysa</a:t>
            </a:r>
            <a:r>
              <a:rPr lang="en-US" dirty="0" smtClean="0">
                <a:latin typeface="DevLys 010" pitchFamily="2" charset="0"/>
              </a:rPr>
              <a:t> 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nLrkus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gVkus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rqjar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ckn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gkFk</a:t>
            </a:r>
            <a:r>
              <a:rPr lang="en-US" dirty="0" smtClean="0">
                <a:latin typeface="DevLys 010" pitchFamily="2" charset="0"/>
              </a:rPr>
              <a:t> /</a:t>
            </a:r>
            <a:r>
              <a:rPr lang="en-US" dirty="0" err="1" smtClean="0">
                <a:latin typeface="DevLys 010" pitchFamily="2" charset="0"/>
              </a:rPr>
              <a:t>kks;sa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ekLd</a:t>
            </a:r>
            <a:r>
              <a:rPr lang="en-US" dirty="0" smtClean="0">
                <a:latin typeface="DevLys 010" pitchFamily="2" charset="0"/>
              </a:rPr>
              <a:t> ;k </a:t>
            </a:r>
            <a:r>
              <a:rPr lang="en-US" dirty="0" err="1" smtClean="0">
                <a:latin typeface="DevLys 010" pitchFamily="2" charset="0"/>
              </a:rPr>
              <a:t>ikfVZdqysV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jsfLijsVj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ckn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gVk;sa</a:t>
            </a:r>
            <a:r>
              <a:rPr lang="en-US" dirty="0" smtClean="0">
                <a:latin typeface="DevLys 010" pitchFamily="2" charset="0"/>
              </a:rPr>
              <a:t> ¼ruh </a:t>
            </a:r>
            <a:r>
              <a:rPr lang="en-US" dirty="0" err="1" smtClean="0">
                <a:latin typeface="DevLys 010" pitchFamily="2" charset="0"/>
              </a:rPr>
              <a:t>idM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osLV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chu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Mky</a:t>
            </a:r>
            <a:r>
              <a:rPr lang="en-US" dirty="0" smtClean="0">
                <a:latin typeface="DevLys 010" pitchFamily="2" charset="0"/>
              </a:rPr>
              <a:t> ns½</a:t>
            </a:r>
            <a:endParaRPr lang="hi-IN" dirty="0" smtClean="0"/>
          </a:p>
          <a:p>
            <a:r>
              <a:rPr lang="en-US" dirty="0" smtClean="0">
                <a:latin typeface="DevLys 010" pitchFamily="2" charset="0"/>
              </a:rPr>
              <a:t>,d can </a:t>
            </a:r>
            <a:r>
              <a:rPr lang="en-US" dirty="0" err="1" smtClean="0">
                <a:latin typeface="DevLys 010" pitchFamily="2" charset="0"/>
              </a:rPr>
              <a:t>osLV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fcu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fMLikstscy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vkbVe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Mkysa</a:t>
            </a:r>
            <a:endParaRPr lang="hi-IN" dirty="0" smtClean="0"/>
          </a:p>
          <a:p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DevLys 010" pitchFamily="2" charset="0"/>
              </a:rPr>
              <a:t>,d </a:t>
            </a:r>
            <a:r>
              <a:rPr lang="en-US" dirty="0" err="1" smtClean="0">
                <a:latin typeface="DevLys 010" pitchFamily="2" charset="0"/>
              </a:rPr>
              <a:t>lq</a:t>
            </a:r>
            <a:r>
              <a:rPr lang="en-US" dirty="0" smtClean="0">
                <a:latin typeface="DevLys 010" pitchFamily="2" charset="0"/>
              </a:rPr>
              <a:t>[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 can </a:t>
            </a:r>
            <a:r>
              <a:rPr lang="en-US" dirty="0" err="1" smtClean="0">
                <a:latin typeface="DevLys 010" pitchFamily="2" charset="0"/>
              </a:rPr>
              <a:t>daVsuj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iqu</a:t>
            </a:r>
            <a:r>
              <a:rPr lang="en-US" dirty="0" smtClean="0">
                <a:latin typeface="DevLys 010" pitchFamily="2" charset="0"/>
              </a:rPr>
              <a:t>% </a:t>
            </a:r>
            <a:r>
              <a:rPr lang="en-US" dirty="0" err="1" smtClean="0">
                <a:latin typeface="DevLys 010" pitchFamily="2" charset="0"/>
              </a:rPr>
              <a:t>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okyh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oLrqvksa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Mkysa</a:t>
            </a:r>
            <a:endParaRPr lang="hi-IN" dirty="0" smtClean="0"/>
          </a:p>
          <a:p>
            <a:r>
              <a:rPr lang="en-US" dirty="0" err="1" smtClean="0">
                <a:latin typeface="DevLys 010" pitchFamily="2" charset="0"/>
              </a:rPr>
              <a:t>mnkgj.k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ftlesa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mrkjus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tc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vkbVEl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vko’;drk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gksrh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og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nLrkus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¼;fn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xkmu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fMLikstscy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rks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nLrkus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gVkus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xkmu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lkFk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gVk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fn;k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tkrk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gS½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gkFk</a:t>
            </a:r>
            <a:r>
              <a:rPr lang="en-US" dirty="0" smtClean="0">
                <a:latin typeface="DevLys 010" pitchFamily="2" charset="0"/>
              </a:rPr>
              <a:t> /</a:t>
            </a:r>
            <a:r>
              <a:rPr lang="en-US" dirty="0" err="1" smtClean="0">
                <a:latin typeface="DevLys 010" pitchFamily="2" charset="0"/>
              </a:rPr>
              <a:t>kksus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xkmu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xksxy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ekLd</a:t>
            </a:r>
            <a:r>
              <a:rPr lang="en-US" dirty="0" smtClean="0">
                <a:latin typeface="DevLys 010" pitchFamily="2" charset="0"/>
              </a:rPr>
              <a:t> ;k ’</a:t>
            </a:r>
            <a:r>
              <a:rPr lang="en-US" dirty="0" err="1" smtClean="0">
                <a:latin typeface="DevLys 010" pitchFamily="2" charset="0"/>
              </a:rPr>
              <a:t>okl;a</a:t>
            </a:r>
            <a:r>
              <a:rPr lang="en-US" dirty="0" smtClean="0">
                <a:latin typeface="DevLys 010" pitchFamily="2" charset="0"/>
              </a:rPr>
              <a:t>=]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gkFk</a:t>
            </a:r>
            <a:r>
              <a:rPr lang="en-US" dirty="0" smtClean="0">
                <a:latin typeface="DevLys 010" pitchFamily="2" charset="0"/>
              </a:rPr>
              <a:t> /</a:t>
            </a:r>
            <a:r>
              <a:rPr lang="en-US" dirty="0" err="1" smtClean="0">
                <a:latin typeface="DevLys 010" pitchFamily="2" charset="0"/>
              </a:rPr>
              <a:t>kksuk</a:t>
            </a:r>
            <a:r>
              <a:rPr lang="en-US" dirty="0" smtClean="0"/>
              <a:t> </a:t>
            </a:r>
            <a:endParaRPr lang="hi-IN" dirty="0" smtClean="0"/>
          </a:p>
          <a:p>
            <a:pPr>
              <a:buNone/>
            </a:pPr>
            <a:r>
              <a:rPr lang="hi-IN" dirty="0" smtClean="0"/>
              <a:t>  </a:t>
            </a:r>
            <a:r>
              <a:rPr lang="en-US" dirty="0" err="1" smtClean="0">
                <a:latin typeface="DevLys 010" pitchFamily="2" charset="0"/>
              </a:rPr>
              <a:t>tc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fcuk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XyOl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okys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gkFk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nwf"kr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oLrqvksa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Nwrs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vYdksgy&amp;vk?kkfjr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gSM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jc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lkcqu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ikuh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lkFk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gkFk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lQkbZ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hi-IN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DevLys 010" pitchFamily="2" charset="0"/>
              </a:rPr>
              <a:t>ihihbZ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mrkjuk</a:t>
            </a:r>
            <a:r>
              <a:rPr lang="en-US" b="1" dirty="0" smtClean="0"/>
              <a:t> </a:t>
            </a:r>
            <a:endParaRPr lang="en-US" b="1" dirty="0"/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DevLys 010" pitchFamily="2" charset="0"/>
              </a:rPr>
              <a:t>mDr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lwpuk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dk</a:t>
            </a:r>
            <a:r>
              <a:rPr lang="en-US" b="1" dirty="0" smtClean="0">
                <a:latin typeface="DevLys 010" pitchFamily="2" charset="0"/>
              </a:rPr>
              <a:t> L=</a:t>
            </a:r>
            <a:r>
              <a:rPr lang="en-US" b="1" dirty="0" err="1" smtClean="0">
                <a:latin typeface="DevLys 010" pitchFamily="2" charset="0"/>
              </a:rPr>
              <a:t>ksr</a:t>
            </a:r>
            <a:endParaRPr lang="en-US" b="1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https://ncdc.gov.in/WriteReadData/l892s/42417646181584529159.pdf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https://www.mohfw.gov.in/pdf/National%20Guidelines%20for%20IPC%20in%20HCF%20-%20final%281%29.pdf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DevLys 010" pitchFamily="2" charset="0"/>
              </a:rPr>
              <a:t>/</a:t>
            </a:r>
            <a:r>
              <a:rPr lang="en-US" sz="6000" b="1" dirty="0" err="1" smtClean="0">
                <a:latin typeface="DevLys 010" pitchFamily="2" charset="0"/>
              </a:rPr>
              <a:t>kU;okn</a:t>
            </a:r>
            <a:endParaRPr lang="en-US" sz="6000" b="1" dirty="0">
              <a:latin typeface="DevLys 010" pitchFamily="2" charset="0"/>
            </a:endParaRPr>
          </a:p>
        </p:txBody>
      </p:sp>
      <p:pic>
        <p:nvPicPr>
          <p:cNvPr id="3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DevLys 010" pitchFamily="2" charset="0"/>
                <a:cs typeface="Lucida Sans Unicode" pitchFamily="34" charset="0"/>
              </a:rPr>
              <a:t>dksfoM</a:t>
            </a:r>
            <a:r>
              <a:rPr lang="en-US" b="1" dirty="0" smtClean="0">
                <a:latin typeface="DevLys 010" pitchFamily="2" charset="0"/>
                <a:cs typeface="Lucida Sans Unicode" pitchFamily="34" charset="0"/>
              </a:rPr>
              <a:t> dh ns[</a:t>
            </a:r>
            <a:r>
              <a:rPr lang="en-US" b="1" dirty="0" err="1" smtClean="0">
                <a:latin typeface="DevLys 010" pitchFamily="2" charset="0"/>
                <a:cs typeface="Lucida Sans Unicode" pitchFamily="34" charset="0"/>
              </a:rPr>
              <a:t>kHkky</a:t>
            </a: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763000" cy="5867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600" dirty="0" smtClean="0"/>
              <a:t>   </a:t>
            </a:r>
            <a:r>
              <a:rPr lang="en-US" sz="3600" dirty="0" err="1" smtClean="0">
                <a:latin typeface="DevLys 010" pitchFamily="2" charset="0"/>
              </a:rPr>
              <a:t>LokLF</a:t>
            </a:r>
            <a:r>
              <a:rPr lang="en-US" sz="3600" dirty="0" smtClean="0">
                <a:latin typeface="DevLys 010" pitchFamily="2" charset="0"/>
              </a:rPr>
              <a:t>; </a:t>
            </a:r>
            <a:r>
              <a:rPr lang="en-US" sz="3600" dirty="0" err="1" smtClean="0">
                <a:latin typeface="DevLys 010" pitchFamily="2" charset="0"/>
              </a:rPr>
              <a:t>dsUnz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ij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gksuh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pkfg</a:t>
            </a:r>
            <a:r>
              <a:rPr lang="en-US" sz="3600" dirty="0" smtClean="0">
                <a:latin typeface="DevLys 010" pitchFamily="2" charset="0"/>
              </a:rPr>
              <a:t>,</a:t>
            </a:r>
            <a:r>
              <a:rPr lang="en-US" sz="3600" dirty="0" smtClean="0"/>
              <a:t>  </a:t>
            </a:r>
            <a:endParaRPr lang="hi-IN" sz="3600" dirty="0" smtClean="0"/>
          </a:p>
          <a:p>
            <a:r>
              <a:rPr lang="en-US" sz="3000" dirty="0" smtClean="0"/>
              <a:t>Designated </a:t>
            </a:r>
            <a:r>
              <a:rPr lang="hi-IN" sz="3000" dirty="0" smtClean="0"/>
              <a:t> </a:t>
            </a:r>
            <a:r>
              <a:rPr lang="en-US" sz="3000" dirty="0" smtClean="0"/>
              <a:t>ARI </a:t>
            </a:r>
            <a:r>
              <a:rPr lang="en-US" sz="3600" dirty="0" smtClean="0"/>
              <a:t>/ </a:t>
            </a:r>
            <a:r>
              <a:rPr lang="en-US" sz="3600" dirty="0" smtClean="0">
                <a:latin typeface="DevLys 010" pitchFamily="2" charset="0"/>
              </a:rPr>
              <a:t>dksfoM</a:t>
            </a:r>
            <a:r>
              <a:rPr lang="en-US" sz="3600" dirty="0" smtClean="0"/>
              <a:t>-19 </a:t>
            </a:r>
            <a:r>
              <a:rPr lang="en-US" sz="3600" dirty="0" err="1" smtClean="0">
                <a:latin typeface="DevLys 010" pitchFamily="2" charset="0"/>
              </a:rPr>
              <a:t>Vkªb,t</a:t>
            </a:r>
            <a:r>
              <a:rPr lang="en-US" sz="3600" dirty="0" smtClean="0">
                <a:latin typeface="DevLys 010" pitchFamily="2" charset="0"/>
              </a:rPr>
              <a:t> {</a:t>
            </a:r>
            <a:r>
              <a:rPr lang="en-US" sz="3600" dirty="0" err="1" smtClean="0">
                <a:latin typeface="DevLys 010" pitchFamily="2" charset="0"/>
              </a:rPr>
              <a:t>ks</a:t>
            </a:r>
            <a:r>
              <a:rPr lang="en-US" sz="3600" dirty="0" smtClean="0">
                <a:latin typeface="DevLys 010" pitchFamily="2" charset="0"/>
              </a:rPr>
              <a:t>=</a:t>
            </a:r>
            <a:endParaRPr lang="hi-IN" sz="3600" dirty="0" smtClean="0"/>
          </a:p>
          <a:p>
            <a:r>
              <a:rPr lang="en-US" sz="3600" dirty="0" smtClean="0"/>
              <a:t> </a:t>
            </a:r>
            <a:r>
              <a:rPr lang="en-US" sz="3600" dirty="0" err="1" smtClean="0">
                <a:latin typeface="DevLys 010" pitchFamily="2" charset="0"/>
              </a:rPr>
              <a:t>Vkªb,t</a:t>
            </a:r>
            <a:r>
              <a:rPr lang="en-US" sz="3600" dirty="0" smtClean="0">
                <a:latin typeface="DevLys 010" pitchFamily="2" charset="0"/>
              </a:rPr>
              <a:t> {</a:t>
            </a:r>
            <a:r>
              <a:rPr lang="en-US" sz="3600" dirty="0" err="1" smtClean="0">
                <a:latin typeface="DevLys 010" pitchFamily="2" charset="0"/>
              </a:rPr>
              <a:t>ks</a:t>
            </a:r>
            <a:r>
              <a:rPr lang="en-US" sz="3600" dirty="0" smtClean="0">
                <a:latin typeface="DevLys 010" pitchFamily="2" charset="0"/>
              </a:rPr>
              <a:t>= </a:t>
            </a:r>
            <a:r>
              <a:rPr lang="en-US" sz="3600" dirty="0" err="1" smtClean="0">
                <a:latin typeface="DevLys 010" pitchFamily="2" charset="0"/>
              </a:rPr>
              <a:t>ij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DevLys 010" pitchFamily="2" charset="0"/>
              </a:rPr>
              <a:t>igWqpus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ds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fy</a:t>
            </a:r>
            <a:r>
              <a:rPr lang="en-US" sz="3600" dirty="0" smtClean="0">
                <a:latin typeface="DevLys 010" pitchFamily="2" charset="0"/>
              </a:rPr>
              <a:t>, </a:t>
            </a:r>
            <a:r>
              <a:rPr lang="en-US" sz="3600" dirty="0" err="1" smtClean="0">
                <a:latin typeface="DevLys 010" pitchFamily="2" charset="0"/>
              </a:rPr>
              <a:t>lkbust</a:t>
            </a:r>
            <a:r>
              <a:rPr lang="en-US" sz="3600" dirty="0" smtClean="0">
                <a:latin typeface="DevLys 010" pitchFamily="2" charset="0"/>
              </a:rPr>
              <a:t> dh </a:t>
            </a:r>
            <a:r>
              <a:rPr lang="en-US" sz="3600" dirty="0" err="1" smtClean="0">
                <a:latin typeface="DevLys 010" pitchFamily="2" charset="0"/>
              </a:rPr>
              <a:t>miyC</a:t>
            </a:r>
            <a:r>
              <a:rPr lang="en-US" sz="3600" dirty="0" smtClean="0">
                <a:latin typeface="DevLys 010" pitchFamily="2" charset="0"/>
              </a:rPr>
              <a:t>/</a:t>
            </a:r>
            <a:r>
              <a:rPr lang="en-US" sz="3600" dirty="0" err="1" smtClean="0">
                <a:latin typeface="DevLys 010" pitchFamily="2" charset="0"/>
              </a:rPr>
              <a:t>krk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vkSj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smtClean="0">
                <a:latin typeface="DevLys 010" pitchFamily="2" charset="0"/>
              </a:rPr>
              <a:t>dksfoM&amp;19 </a:t>
            </a:r>
            <a:r>
              <a:rPr lang="en-US" sz="3600" dirty="0" err="1" smtClean="0">
                <a:latin typeface="DevLys 010" pitchFamily="2" charset="0"/>
              </a:rPr>
              <a:t>ds</a:t>
            </a:r>
            <a:r>
              <a:rPr lang="en-US" sz="3600" dirty="0" smtClean="0">
                <a:latin typeface="DevLys 010" pitchFamily="2" charset="0"/>
              </a:rPr>
              <a:t> y{</a:t>
            </a:r>
            <a:r>
              <a:rPr lang="en-US" sz="3600" dirty="0" err="1" smtClean="0">
                <a:latin typeface="DevLys 010" pitchFamily="2" charset="0"/>
              </a:rPr>
              <a:t>k.k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gksus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ij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ejhtks</a:t>
            </a:r>
            <a:r>
              <a:rPr lang="en-US" sz="3600" dirty="0" smtClean="0">
                <a:latin typeface="DevLys 010" pitchFamily="2" charset="0"/>
              </a:rPr>
              <a:t> }</a:t>
            </a:r>
            <a:r>
              <a:rPr lang="en-US" sz="3600" dirty="0" err="1" smtClean="0">
                <a:latin typeface="DevLys 010" pitchFamily="2" charset="0"/>
              </a:rPr>
              <a:t>kjk</a:t>
            </a:r>
            <a:r>
              <a:rPr lang="en-US" sz="3600" dirty="0" smtClean="0">
                <a:latin typeface="DevLys 010" pitchFamily="2" charset="0"/>
              </a:rPr>
              <a:t>] </a:t>
            </a:r>
            <a:r>
              <a:rPr lang="en-US" sz="3600" dirty="0" err="1" smtClean="0">
                <a:latin typeface="DevLys 010" pitchFamily="2" charset="0"/>
              </a:rPr>
              <a:t>LVkQ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dks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lpsr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djus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ds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fy</a:t>
            </a:r>
            <a:r>
              <a:rPr lang="en-US" sz="3600" dirty="0" smtClean="0">
                <a:latin typeface="DevLys 010" pitchFamily="2" charset="0"/>
              </a:rPr>
              <a:t>, </a:t>
            </a:r>
            <a:r>
              <a:rPr lang="en-US" sz="3600" dirty="0" err="1" smtClean="0">
                <a:latin typeface="DevLys 010" pitchFamily="2" charset="0"/>
              </a:rPr>
              <a:t>funsZ’k</a:t>
            </a:r>
            <a:endParaRPr lang="hi-IN" sz="3600" dirty="0" smtClean="0"/>
          </a:p>
          <a:p>
            <a:r>
              <a:rPr lang="en-US" sz="3600" dirty="0" smtClean="0"/>
              <a:t> </a:t>
            </a:r>
            <a:r>
              <a:rPr lang="en-US" sz="3600" dirty="0" err="1" smtClean="0">
                <a:latin typeface="DevLys 010" pitchFamily="2" charset="0"/>
              </a:rPr>
              <a:t>Vkªb,t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LVkQ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vkSj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laHkkfor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ladzked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jksfx;ksa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ds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chp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fudV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laidZ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dks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lhfer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djus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ds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fy</a:t>
            </a:r>
            <a:r>
              <a:rPr lang="en-US" sz="3600" dirty="0" smtClean="0">
                <a:latin typeface="DevLys 010" pitchFamily="2" charset="0"/>
              </a:rPr>
              <a:t>, </a:t>
            </a:r>
            <a:r>
              <a:rPr lang="en-US" sz="3600" dirty="0" err="1" smtClean="0">
                <a:latin typeface="DevLys 010" pitchFamily="2" charset="0"/>
              </a:rPr>
              <a:t>HkkSfrd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vojks</a:t>
            </a:r>
            <a:r>
              <a:rPr lang="en-US" sz="3600" dirty="0" smtClean="0">
                <a:latin typeface="DevLys 010" pitchFamily="2" charset="0"/>
              </a:rPr>
              <a:t>/k ¼tSls] </a:t>
            </a:r>
            <a:r>
              <a:rPr lang="en-US" sz="3600" dirty="0" err="1" smtClean="0">
                <a:latin typeface="DevLys 010" pitchFamily="2" charset="0"/>
              </a:rPr>
              <a:t>Xykl</a:t>
            </a:r>
            <a:r>
              <a:rPr lang="en-US" sz="3600" dirty="0" smtClean="0">
                <a:latin typeface="DevLys 010" pitchFamily="2" charset="0"/>
              </a:rPr>
              <a:t> ;k </a:t>
            </a:r>
            <a:r>
              <a:rPr lang="en-US" sz="3600" dirty="0" err="1" smtClean="0">
                <a:latin typeface="DevLys 010" pitchFamily="2" charset="0"/>
              </a:rPr>
              <a:t>IykfLVd</a:t>
            </a:r>
            <a:r>
              <a:rPr lang="en-US" sz="3600" dirty="0" smtClean="0">
                <a:latin typeface="DevLys 010" pitchFamily="2" charset="0"/>
              </a:rPr>
              <a:t> Ldzhu½</a:t>
            </a:r>
            <a:endParaRPr lang="hi-IN" sz="3600" dirty="0" smtClean="0"/>
          </a:p>
          <a:p>
            <a:r>
              <a:rPr lang="en-US" sz="3600" dirty="0" err="1" smtClean="0">
                <a:latin typeface="DevLys 010" pitchFamily="2" charset="0"/>
              </a:rPr>
              <a:t>Vkªb,t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izksVksdkWy</a:t>
            </a:r>
            <a:endParaRPr lang="hi-IN" sz="3600" dirty="0" smtClean="0"/>
          </a:p>
          <a:p>
            <a:r>
              <a:rPr lang="en-US" sz="3600" dirty="0" smtClean="0">
                <a:latin typeface="DevLys 010" pitchFamily="2" charset="0"/>
              </a:rPr>
              <a:t>'</a:t>
            </a:r>
            <a:r>
              <a:rPr lang="en-US" sz="3600" dirty="0" err="1" smtClean="0">
                <a:latin typeface="DevLys 010" pitchFamily="2" charset="0"/>
              </a:rPr>
              <a:t>olu</a:t>
            </a:r>
            <a:r>
              <a:rPr lang="en-US" sz="3600" dirty="0" smtClean="0">
                <a:latin typeface="DevLys 010" pitchFamily="2" charset="0"/>
              </a:rPr>
              <a:t> y{</a:t>
            </a:r>
            <a:r>
              <a:rPr lang="en-US" sz="3600" dirty="0" err="1" smtClean="0">
                <a:latin typeface="DevLys 010" pitchFamily="2" charset="0"/>
              </a:rPr>
              <a:t>k.kksa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okys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yksxksa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ds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fy</a:t>
            </a:r>
            <a:r>
              <a:rPr lang="en-US" sz="3600" dirty="0" smtClean="0">
                <a:latin typeface="DevLys 010" pitchFamily="2" charset="0"/>
              </a:rPr>
              <a:t>, </a:t>
            </a:r>
            <a:r>
              <a:rPr lang="en-US" sz="3600" dirty="0" err="1" smtClean="0">
                <a:latin typeface="DevLys 010" pitchFamily="2" charset="0"/>
              </a:rPr>
              <a:t>fof’k"V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izrh</a:t>
            </a:r>
            <a:r>
              <a:rPr lang="en-US" sz="3600" dirty="0" smtClean="0">
                <a:latin typeface="DevLys 010" pitchFamily="2" charset="0"/>
              </a:rPr>
              <a:t>{</a:t>
            </a:r>
            <a:r>
              <a:rPr lang="en-US" sz="3600" dirty="0" err="1" smtClean="0">
                <a:latin typeface="DevLys 010" pitchFamily="2" charset="0"/>
              </a:rPr>
              <a:t>kk</a:t>
            </a:r>
            <a:r>
              <a:rPr lang="en-US" sz="3600" dirty="0" smtClean="0">
                <a:latin typeface="DevLys 010" pitchFamily="2" charset="0"/>
              </a:rPr>
              <a:t> {</a:t>
            </a:r>
            <a:r>
              <a:rPr lang="en-US" sz="3600" dirty="0" err="1" smtClean="0">
                <a:latin typeface="DevLys 010" pitchFamily="2" charset="0"/>
              </a:rPr>
              <a:t>ks</a:t>
            </a:r>
            <a:r>
              <a:rPr lang="en-US" sz="3600" dirty="0" smtClean="0">
                <a:latin typeface="DevLys 010" pitchFamily="2" charset="0"/>
              </a:rPr>
              <a:t>=</a:t>
            </a:r>
            <a:endParaRPr lang="hi-IN" sz="3600" dirty="0" smtClean="0"/>
          </a:p>
          <a:p>
            <a:r>
              <a:rPr lang="en-US" sz="3600" dirty="0" err="1" smtClean="0">
                <a:latin typeface="DevLys 010" pitchFamily="2" charset="0"/>
              </a:rPr>
              <a:t>iathdj.k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MsLd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ds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ikl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vkSj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Vkªb,t</a:t>
            </a:r>
            <a:r>
              <a:rPr lang="en-US" sz="3600" dirty="0" smtClean="0">
                <a:latin typeface="DevLys 010" pitchFamily="2" charset="0"/>
              </a:rPr>
              <a:t> ,</a:t>
            </a:r>
            <a:r>
              <a:rPr lang="en-US" sz="3600" dirty="0" err="1" smtClean="0">
                <a:latin typeface="DevLys 010" pitchFamily="2" charset="0"/>
              </a:rPr>
              <a:t>fj;k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esa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xSj&amp;laidZ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bUQzk&amp;jsM</a:t>
            </a:r>
            <a:r>
              <a:rPr lang="en-US" sz="3600" dirty="0" smtClean="0">
                <a:latin typeface="DevLys 010" pitchFamily="2" charset="0"/>
              </a:rPr>
              <a:t> </a:t>
            </a:r>
            <a:r>
              <a:rPr lang="en-US" sz="3600" dirty="0" err="1" smtClean="0">
                <a:latin typeface="DevLys 010" pitchFamily="2" charset="0"/>
              </a:rPr>
              <a:t>FkekZehVj</a:t>
            </a:r>
            <a:r>
              <a:rPr lang="en-US" sz="3600" dirty="0" smtClean="0">
                <a:latin typeface="DevLys 010" pitchFamily="2" charset="0"/>
              </a:rPr>
              <a:t> dh </a:t>
            </a:r>
            <a:r>
              <a:rPr lang="en-US" sz="3600" dirty="0" err="1" smtClean="0">
                <a:latin typeface="DevLys 010" pitchFamily="2" charset="0"/>
              </a:rPr>
              <a:t>miyC</a:t>
            </a:r>
            <a:r>
              <a:rPr lang="en-US" sz="3600" dirty="0" smtClean="0">
                <a:latin typeface="DevLys 010" pitchFamily="2" charset="0"/>
              </a:rPr>
              <a:t>/</a:t>
            </a:r>
            <a:r>
              <a:rPr lang="en-US" sz="3600" dirty="0" err="1" smtClean="0">
                <a:latin typeface="DevLys 010" pitchFamily="2" charset="0"/>
              </a:rPr>
              <a:t>krk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DevLys 010" pitchFamily="2" charset="0"/>
              </a:rPr>
              <a:t>vkblksys’ku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okWMZ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>
                <a:latin typeface="DevLys 010" pitchFamily="2" charset="0"/>
              </a:rPr>
              <a:t>jkT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Lrj</a:t>
            </a:r>
            <a:r>
              <a:rPr lang="en-US" dirty="0" smtClean="0">
                <a:latin typeface="DevLys 010" pitchFamily="2" charset="0"/>
              </a:rPr>
              <a:t>&amp; </a:t>
            </a:r>
            <a:r>
              <a:rPr lang="en-US" dirty="0" err="1" smtClean="0">
                <a:latin typeface="DevLys 010" pitchFamily="2" charset="0"/>
              </a:rPr>
              <a:t>U;wure</a:t>
            </a:r>
            <a:r>
              <a:rPr lang="en-US" dirty="0" smtClean="0">
                <a:latin typeface="DevLys 010" pitchFamily="2" charset="0"/>
              </a:rPr>
              <a:t> 50 </a:t>
            </a:r>
            <a:r>
              <a:rPr lang="en-US" dirty="0" err="1" smtClean="0">
                <a:latin typeface="DevLys 010" pitchFamily="2" charset="0"/>
              </a:rPr>
              <a:t>csMA</a:t>
            </a:r>
            <a:endParaRPr lang="hi-IN" dirty="0" smtClean="0"/>
          </a:p>
          <a:p>
            <a:pPr>
              <a:buNone/>
            </a:pPr>
            <a:r>
              <a:rPr lang="en-US" dirty="0" err="1" smtClean="0">
                <a:latin typeface="DevLys 010" pitchFamily="2" charset="0"/>
              </a:rPr>
              <a:t>ftyk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Lrj</a:t>
            </a:r>
            <a:r>
              <a:rPr lang="en-US" dirty="0" smtClean="0">
                <a:latin typeface="DevLys 010" pitchFamily="2" charset="0"/>
              </a:rPr>
              <a:t>&amp; </a:t>
            </a:r>
            <a:r>
              <a:rPr lang="en-US" dirty="0" err="1" smtClean="0">
                <a:latin typeface="DevLys 010" pitchFamily="2" charset="0"/>
              </a:rPr>
              <a:t>U;wure</a:t>
            </a:r>
            <a:r>
              <a:rPr lang="en-US" dirty="0" smtClean="0">
                <a:latin typeface="DevLys 010" pitchFamily="2" charset="0"/>
              </a:rPr>
              <a:t> 10 </a:t>
            </a:r>
            <a:r>
              <a:rPr lang="en-US" dirty="0" err="1" smtClean="0">
                <a:latin typeface="DevLys 010" pitchFamily="2" charset="0"/>
              </a:rPr>
              <a:t>csM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endParaRPr lang="hi-IN" dirty="0" smtClean="0"/>
          </a:p>
          <a:p>
            <a:pPr>
              <a:buNone/>
            </a:pPr>
            <a:endParaRPr lang="hi-IN" dirty="0" smtClean="0"/>
          </a:p>
          <a:p>
            <a:pPr>
              <a:buNone/>
            </a:pPr>
            <a:r>
              <a:rPr lang="hi-IN" dirty="0" smtClean="0"/>
              <a:t>  </a:t>
            </a:r>
            <a:r>
              <a:rPr lang="en-US" dirty="0" smtClean="0">
                <a:latin typeface="DevLys 010" pitchFamily="2" charset="0"/>
              </a:rPr>
              <a:t>10 </a:t>
            </a:r>
            <a:r>
              <a:rPr lang="en-US" dirty="0" err="1" smtClean="0">
                <a:latin typeface="DevLys 010" pitchFamily="2" charset="0"/>
              </a:rPr>
              <a:t>csM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lqfo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okys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okWMZ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cukus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,] 2000 </a:t>
            </a:r>
            <a:r>
              <a:rPr lang="en-US" dirty="0" err="1" smtClean="0">
                <a:latin typeface="DevLys 010" pitchFamily="2" charset="0"/>
              </a:rPr>
              <a:t>oxZ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QhV</a:t>
            </a:r>
            <a:r>
              <a:rPr lang="en-US" dirty="0" smtClean="0">
                <a:latin typeface="DevLys 010" pitchFamily="2" charset="0"/>
              </a:rPr>
              <a:t> {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=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,d </a:t>
            </a:r>
            <a:r>
              <a:rPr lang="en-US" dirty="0" err="1" smtClean="0">
                <a:latin typeface="DevLys 010" pitchFamily="2" charset="0"/>
              </a:rPr>
              <a:t>U;wure</a:t>
            </a:r>
            <a:r>
              <a:rPr lang="en-US" dirty="0" smtClean="0">
                <a:latin typeface="DevLys 010" pitchFamily="2" charset="0"/>
              </a:rPr>
              <a:t> 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area</a:t>
            </a:r>
            <a:r>
              <a:rPr lang="en-US" dirty="0" err="1" smtClean="0">
                <a:solidFill>
                  <a:srgbClr val="FF0000"/>
                </a:solidFill>
                <a:latin typeface="DevLys 010" pitchFamily="2" charset="0"/>
              </a:rPr>
              <a:t>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Li"V</a:t>
            </a:r>
            <a:r>
              <a:rPr lang="en-US" dirty="0" smtClean="0">
                <a:latin typeface="DevLys 010" pitchFamily="2" charset="0"/>
              </a:rPr>
              <a:t> #</a:t>
            </a:r>
            <a:r>
              <a:rPr lang="en-US" dirty="0" err="1" smtClean="0">
                <a:latin typeface="DevLys 010" pitchFamily="2" charset="0"/>
              </a:rPr>
              <a:t>i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fpfUgr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vko’;d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endParaRPr lang="hi-IN" dirty="0" smtClean="0"/>
          </a:p>
          <a:p>
            <a:pPr>
              <a:buNone/>
            </a:pPr>
            <a:r>
              <a:rPr lang="hi-IN" dirty="0" smtClean="0"/>
              <a:t>  </a:t>
            </a:r>
            <a:r>
              <a:rPr lang="en-US" dirty="0" err="1" smtClean="0">
                <a:latin typeface="DevLys 010" pitchFamily="2" charset="0"/>
              </a:rPr>
              <a:t>njokts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lkbust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yxok;s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</a:t>
            </a:r>
            <a:r>
              <a:rPr lang="en-US" dirty="0" smtClean="0">
                <a:latin typeface="DevLys 010" pitchFamily="2" charset="0"/>
              </a:rPr>
              <a:t> ;g </a:t>
            </a:r>
            <a:r>
              <a:rPr lang="en-US" dirty="0" err="1" smtClean="0">
                <a:latin typeface="DevLys 010" pitchFamily="2" charset="0"/>
              </a:rPr>
              <a:t>n’kkZ;s</a:t>
            </a:r>
            <a:r>
              <a:rPr lang="en-US" dirty="0" smtClean="0">
                <a:latin typeface="DevLys 010" pitchFamily="2" charset="0"/>
              </a:rPr>
              <a:t> dh ;g </a:t>
            </a:r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okWMZ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DevLys 010" pitchFamily="2" charset="0"/>
              </a:rPr>
              <a:t>vkblksys’ku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okWMZ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51355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,d </a:t>
            </a:r>
            <a:r>
              <a:rPr lang="en-US" dirty="0" err="1" smtClean="0">
                <a:latin typeface="DevLys 010" pitchFamily="2" charset="0"/>
              </a:rPr>
              <a:t>vyx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izos’k</a:t>
            </a:r>
            <a:r>
              <a:rPr lang="en-US" dirty="0" smtClean="0">
                <a:latin typeface="DevLys 010" pitchFamily="2" charset="0"/>
              </a:rPr>
              <a:t>@ </a:t>
            </a:r>
            <a:r>
              <a:rPr lang="en-US" dirty="0" err="1" smtClean="0">
                <a:latin typeface="DevLys 010" pitchFamily="2" charset="0"/>
              </a:rPr>
              <a:t>fudkl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lftZdy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okMZ</a:t>
            </a:r>
            <a:r>
              <a:rPr lang="en-US" dirty="0" smtClean="0">
                <a:latin typeface="DevLys 010" pitchFamily="2" charset="0"/>
              </a:rPr>
              <a:t>@ </a:t>
            </a:r>
            <a:r>
              <a:rPr lang="en-US" dirty="0" err="1" smtClean="0">
                <a:latin typeface="DevLys 010" pitchFamily="2" charset="0"/>
              </a:rPr>
              <a:t>Mk;fyfll</a:t>
            </a:r>
            <a:r>
              <a:rPr lang="en-US" dirty="0" smtClean="0">
                <a:latin typeface="DevLys 010" pitchFamily="2" charset="0"/>
              </a:rPr>
              <a:t> ;</a:t>
            </a:r>
            <a:r>
              <a:rPr lang="en-US" dirty="0" err="1" smtClean="0">
                <a:latin typeface="DevLys 010" pitchFamily="2" charset="0"/>
              </a:rPr>
              <a:t>wfuV</a:t>
            </a:r>
            <a:r>
              <a:rPr lang="en-US" dirty="0" smtClean="0">
                <a:latin typeface="DevLys 010" pitchFamily="2" charset="0"/>
              </a:rPr>
              <a:t>@ ,</a:t>
            </a:r>
            <a:r>
              <a:rPr lang="en-US" dirty="0" err="1" smtClean="0">
                <a:latin typeface="DevLys 010" pitchFamily="2" charset="0"/>
              </a:rPr>
              <a:t>l,ulh;w@yscj</a:t>
            </a:r>
            <a:r>
              <a:rPr lang="en-US" dirty="0" smtClean="0">
                <a:latin typeface="DevLys 010" pitchFamily="2" charset="0"/>
              </a:rPr>
              <a:t> #e </a:t>
            </a:r>
            <a:r>
              <a:rPr lang="en-US" dirty="0" err="1" smtClean="0">
                <a:latin typeface="DevLys 010" pitchFamily="2" charset="0"/>
              </a:rPr>
              <a:t>vkfn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lkFk</a:t>
            </a:r>
            <a:r>
              <a:rPr lang="en-US" dirty="0" smtClean="0">
                <a:latin typeface="DevLys 010" pitchFamily="2" charset="0"/>
              </a:rPr>
              <a:t> ;s </a:t>
            </a:r>
            <a:r>
              <a:rPr lang="en-US" dirty="0" err="1" smtClean="0">
                <a:latin typeface="DevLys 010" pitchFamily="2" charset="0"/>
              </a:rPr>
              <a:t>fLFkr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ugha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en-US" dirty="0" smtClean="0"/>
          </a:p>
          <a:p>
            <a:r>
              <a:rPr lang="en-US" dirty="0" smtClean="0">
                <a:latin typeface="DevLys 010" pitchFamily="2" charset="0"/>
              </a:rPr>
              <a:t>;g </a:t>
            </a:r>
            <a:r>
              <a:rPr lang="en-US" dirty="0" err="1" smtClean="0">
                <a:latin typeface="DevLys 010" pitchFamily="2" charset="0"/>
              </a:rPr>
              <a:t>ckgjh</a:t>
            </a:r>
            <a:r>
              <a:rPr lang="en-US" dirty="0" smtClean="0">
                <a:latin typeface="DevLys 010" pitchFamily="2" charset="0"/>
              </a:rPr>
              <a:t> {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=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tgk</a:t>
            </a:r>
            <a:r>
              <a:rPr lang="en-US" dirty="0" smtClean="0">
                <a:latin typeface="DevLys 010" pitchFamily="2" charset="0"/>
              </a:rPr>
              <a:t>¡ dh </a:t>
            </a:r>
            <a:r>
              <a:rPr lang="en-US" dirty="0" err="1" smtClean="0">
                <a:latin typeface="DevLys 010" pitchFamily="2" charset="0"/>
              </a:rPr>
              <a:t>ckgjh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vdlj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ugha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tkrs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gksA</a:t>
            </a:r>
            <a:endParaRPr lang="en-US" dirty="0" smtClean="0"/>
          </a:p>
          <a:p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okMZ</a:t>
            </a:r>
            <a:r>
              <a:rPr lang="en-US" dirty="0" smtClean="0">
                <a:latin typeface="DevLys 010" pitchFamily="2" charset="0"/>
              </a:rPr>
              <a:t> rd </a:t>
            </a:r>
            <a:r>
              <a:rPr lang="en-US" dirty="0" err="1" smtClean="0">
                <a:latin typeface="DevLys 010" pitchFamily="2" charset="0"/>
              </a:rPr>
              <a:t>igqpus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,d </a:t>
            </a:r>
            <a:r>
              <a:rPr lang="en-US" dirty="0" err="1" smtClean="0">
                <a:latin typeface="DevLys 010" pitchFamily="2" charset="0"/>
              </a:rPr>
              <a:t>lefiZr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fy¶V</a:t>
            </a:r>
            <a:r>
              <a:rPr lang="en-US" dirty="0" smtClean="0">
                <a:latin typeface="DevLys 010" pitchFamily="2" charset="0"/>
              </a:rPr>
              <a:t>@ </a:t>
            </a:r>
            <a:r>
              <a:rPr lang="en-US" dirty="0" err="1" smtClean="0">
                <a:latin typeface="DevLys 010" pitchFamily="2" charset="0"/>
              </a:rPr>
              <a:t>lhf</a:t>
            </a:r>
            <a:r>
              <a:rPr lang="en-US" dirty="0" smtClean="0">
                <a:latin typeface="DevLys 010" pitchFamily="2" charset="0"/>
              </a:rPr>
              <a:t>&lt;;</a:t>
            </a:r>
            <a:r>
              <a:rPr lang="en-US" dirty="0" err="1" smtClean="0">
                <a:latin typeface="DevLys 010" pitchFamily="2" charset="0"/>
              </a:rPr>
              <a:t>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gksuh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en-US" dirty="0" smtClean="0"/>
          </a:p>
          <a:p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mfpr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lQkbZ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leLr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vkiwfrZ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lkFk</a:t>
            </a:r>
            <a:r>
              <a:rPr lang="en-US" dirty="0" smtClean="0">
                <a:latin typeface="DevLys 010" pitchFamily="2" charset="0"/>
              </a:rPr>
              <a:t> ,d </a:t>
            </a:r>
            <a:r>
              <a:rPr lang="en-US" dirty="0" err="1" smtClean="0">
                <a:latin typeface="DevLys 010" pitchFamily="2" charset="0"/>
              </a:rPr>
              <a:t>vyx</a:t>
            </a:r>
            <a:r>
              <a:rPr lang="en-US" dirty="0" smtClean="0">
                <a:latin typeface="DevLys 010" pitchFamily="2" charset="0"/>
              </a:rPr>
              <a:t> ’</a:t>
            </a:r>
            <a:r>
              <a:rPr lang="en-US" dirty="0" err="1" smtClean="0">
                <a:latin typeface="DevLys 010" pitchFamily="2" charset="0"/>
              </a:rPr>
              <a:t>kkSpky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gksuk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DevLys 010" pitchFamily="2" charset="0"/>
              </a:rPr>
              <a:t>vkblksys’ku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okWMZ</a:t>
            </a:r>
            <a:r>
              <a:rPr lang="en-US" b="1" dirty="0" smtClean="0">
                <a:latin typeface="DevLys 010" pitchFamily="2" charset="0"/>
              </a:rPr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>
                <a:latin typeface="DevLys 010" pitchFamily="2" charset="0"/>
              </a:rPr>
              <a:t>psaftx</a:t>
            </a:r>
            <a:r>
              <a:rPr lang="en-US" dirty="0" smtClean="0">
                <a:latin typeface="DevLys 010" pitchFamily="2" charset="0"/>
              </a:rPr>
              <a:t> #e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uflZx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LVs’ku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lkFk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Mcy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Mksj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aVh</a:t>
            </a:r>
            <a:r>
              <a:rPr lang="en-US" dirty="0" smtClean="0">
                <a:latin typeface="DevLys 010" pitchFamily="2" charset="0"/>
              </a:rPr>
              <a:t>ª </a:t>
            </a:r>
            <a:r>
              <a:rPr lang="en-US" dirty="0" err="1" smtClean="0">
                <a:latin typeface="DevLys 010" pitchFamily="2" charset="0"/>
              </a:rPr>
              <a:t>gksuh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psaftx</a:t>
            </a:r>
            <a:r>
              <a:rPr lang="en-US" dirty="0" smtClean="0">
                <a:latin typeface="DevLys 010" pitchFamily="2" charset="0"/>
              </a:rPr>
              <a:t> #e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i;kZIr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miyC</a:t>
            </a:r>
            <a:r>
              <a:rPr lang="en-US" dirty="0" smtClean="0">
                <a:latin typeface="DevLys 010" pitchFamily="2" charset="0"/>
              </a:rPr>
              <a:t>/k </a:t>
            </a:r>
            <a:r>
              <a:rPr lang="en-US" dirty="0" err="1" smtClean="0">
                <a:latin typeface="DevLys 010" pitchFamily="2" charset="0"/>
              </a:rPr>
              <a:t>gksuh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>
                <a:latin typeface="DevLys 010" pitchFamily="2" charset="0"/>
              </a:rPr>
              <a:t>lkFk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</a:t>
            </a:r>
            <a:r>
              <a:rPr lang="en-US" dirty="0" smtClean="0">
                <a:latin typeface="DevLys 010" pitchFamily="2" charset="0"/>
              </a:rPr>
              <a:t>, x, </a:t>
            </a:r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df</a:t>
            </a:r>
            <a:r>
              <a:rPr lang="en-US" dirty="0" smtClean="0">
                <a:latin typeface="DevLys 010" pitchFamily="2" charset="0"/>
              </a:rPr>
              <a:t>=r </a:t>
            </a:r>
            <a:r>
              <a:rPr lang="en-US" dirty="0" err="1" smtClean="0">
                <a:latin typeface="DevLys 010" pitchFamily="2" charset="0"/>
              </a:rPr>
              <a:t>djus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osLV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fMLiksty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cÈUl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gksu</a:t>
            </a:r>
            <a:r>
              <a:rPr lang="en-US" dirty="0" err="1" smtClean="0">
                <a:latin typeface="DevLys 010"/>
              </a:rPr>
              <a:t>ss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mi;ksx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</a:t>
            </a:r>
            <a:r>
              <a:rPr lang="en-US" dirty="0" smtClean="0">
                <a:latin typeface="DevLys 010" pitchFamily="2" charset="0"/>
              </a:rPr>
              <a:t>, x, </a:t>
            </a:r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ch,eMCY;w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fn’kkfunsZ’kksa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vuqlkj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fMLikst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jksfx;ksa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ifjokj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lnL;ksa</a:t>
            </a:r>
            <a:r>
              <a:rPr lang="en-US" dirty="0" smtClean="0">
                <a:latin typeface="DevLys 010" pitchFamily="2" charset="0"/>
              </a:rPr>
              <a:t> ;k </a:t>
            </a:r>
            <a:r>
              <a:rPr lang="en-US" dirty="0" err="1" smtClean="0">
                <a:latin typeface="DevLys 010" pitchFamily="2" charset="0"/>
              </a:rPr>
              <a:t>vkxarqdksa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LokLF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dfeZ;ksa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lkFk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ckrp</a:t>
            </a:r>
            <a:r>
              <a:rPr lang="en-US" dirty="0" err="1" smtClean="0">
                <a:latin typeface="DevLys 010" pitchFamily="2" charset="0"/>
              </a:rPr>
              <a:t>h</a:t>
            </a:r>
            <a:r>
              <a:rPr lang="en-US" dirty="0" err="1" smtClean="0">
                <a:latin typeface="DevLys 010" pitchFamily="2" charset="0"/>
              </a:rPr>
              <a:t>r</a:t>
            </a:r>
            <a:r>
              <a:rPr lang="en-US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d{k ;k {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=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,d </a:t>
            </a:r>
            <a:r>
              <a:rPr lang="en-US" dirty="0" err="1" smtClean="0">
                <a:latin typeface="DevLys 010" pitchFamily="2" charset="0"/>
              </a:rPr>
              <a:t>VsyhQksu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O;oLFkk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gksuh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pkfg,A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blls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LVkWQ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dejs</a:t>
            </a:r>
            <a:r>
              <a:rPr lang="en-US" dirty="0" smtClean="0">
                <a:latin typeface="DevLys 010" pitchFamily="2" charset="0"/>
              </a:rPr>
              <a:t> ;k {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=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izos’k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ckj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ihihbZ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iguus</a:t>
            </a:r>
            <a:r>
              <a:rPr lang="en-US" dirty="0" smtClean="0">
                <a:latin typeface="DevLys 010" pitchFamily="2" charset="0"/>
              </a:rPr>
              <a:t>  dh </a:t>
            </a:r>
            <a:r>
              <a:rPr lang="en-US" dirty="0" err="1" smtClean="0">
                <a:latin typeface="DevLys 010" pitchFamily="2" charset="0"/>
              </a:rPr>
              <a:t>vko’;drk</a:t>
            </a:r>
            <a:r>
              <a:rPr lang="en-US" dirty="0" smtClean="0">
                <a:latin typeface="DevLys 010" pitchFamily="2" charset="0"/>
              </a:rPr>
              <a:t> de </a:t>
            </a:r>
            <a:r>
              <a:rPr lang="en-US" dirty="0" err="1" smtClean="0">
                <a:latin typeface="DevLys 010" pitchFamily="2" charset="0"/>
              </a:rPr>
              <a:t>gks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ldrh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atin typeface="DevLys 010" pitchFamily="2" charset="0"/>
              </a:rPr>
              <a:t>vkblksys’ku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okWMZ</a:t>
            </a:r>
            <a:r>
              <a:rPr lang="en-US" b="1" dirty="0" smtClean="0">
                <a:latin typeface="DevLys 010" pitchFamily="2" charset="0"/>
              </a:rPr>
              <a:t>@ #e </a:t>
            </a:r>
            <a:r>
              <a:rPr lang="en-US" b="1" dirty="0" err="1" smtClean="0">
                <a:latin typeface="DevLys 010" pitchFamily="2" charset="0"/>
              </a:rPr>
              <a:t>ysvkmV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>
                <a:latin typeface="DevLys 010" pitchFamily="2" charset="0"/>
              </a:rPr>
              <a:t>njokts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lkbust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yxk;s</a:t>
            </a:r>
            <a:r>
              <a:rPr lang="en-US" dirty="0" smtClean="0"/>
              <a:t> 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mi;qDr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gkFk</a:t>
            </a:r>
            <a:r>
              <a:rPr lang="en-US" dirty="0" smtClean="0">
                <a:latin typeface="DevLys 010" pitchFamily="2" charset="0"/>
              </a:rPr>
              <a:t> /</a:t>
            </a:r>
            <a:r>
              <a:rPr lang="en-US" dirty="0" err="1" smtClean="0">
                <a:latin typeface="DevLys 010" pitchFamily="2" charset="0"/>
              </a:rPr>
              <a:t>kksus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lqfo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lqfuf’pr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djsaA</a:t>
            </a:r>
            <a:r>
              <a:rPr lang="en-US" dirty="0" smtClean="0">
                <a:latin typeface="DevLys 010" pitchFamily="2" charset="0"/>
              </a:rPr>
              <a:t> 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dejs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mi;qDr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osafVys’ku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lqfuf’Pkr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</a:t>
            </a:r>
            <a:r>
              <a:rPr lang="en-US" dirty="0" smtClean="0">
                <a:latin typeface="DevLys 010" pitchFamily="2" charset="0"/>
              </a:rPr>
              <a:t> ¼</a:t>
            </a:r>
            <a:r>
              <a:rPr lang="en-US" dirty="0" smtClean="0"/>
              <a:t>&gt;12 ACH</a:t>
            </a:r>
            <a:r>
              <a:rPr lang="en-US" dirty="0" smtClean="0">
                <a:latin typeface="DevLys 010" pitchFamily="2" charset="0"/>
              </a:rPr>
              <a:t>½A</a:t>
            </a:r>
            <a:endParaRPr lang="en-US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gok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izokg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fn’kkRed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fu;a</a:t>
            </a:r>
            <a:r>
              <a:rPr lang="en-US" dirty="0" smtClean="0">
                <a:latin typeface="DevLys 010" pitchFamily="2" charset="0"/>
              </a:rPr>
              <a:t>=.k </a:t>
            </a:r>
            <a:r>
              <a:rPr lang="en-US" dirty="0" err="1" smtClean="0">
                <a:latin typeface="DevLys 010" pitchFamily="2" charset="0"/>
              </a:rPr>
              <a:t>lqfuf’Pkr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gok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izokg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dejs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njoktk</a:t>
            </a:r>
            <a:r>
              <a:rPr lang="en-US" dirty="0" smtClean="0">
                <a:latin typeface="DevLys 010" pitchFamily="2" charset="0"/>
              </a:rPr>
              <a:t> [</a:t>
            </a:r>
            <a:r>
              <a:rPr lang="en-US" dirty="0" err="1" smtClean="0">
                <a:latin typeface="DevLys 010" pitchFamily="2" charset="0"/>
              </a:rPr>
              <a:t>kqyk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izos’k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djsa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ckgj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lqjf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kr</a:t>
            </a:r>
            <a:r>
              <a:rPr lang="en-US" dirty="0" smtClean="0">
                <a:latin typeface="DevLys 010" pitchFamily="2" charset="0"/>
              </a:rPr>
              <a:t> #</a:t>
            </a:r>
            <a:r>
              <a:rPr lang="en-US" dirty="0" err="1" smtClean="0">
                <a:latin typeface="DevLys 010" pitchFamily="2" charset="0"/>
              </a:rPr>
              <a:t>i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fudy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tk;saA</a:t>
            </a:r>
            <a:r>
              <a:rPr lang="en-US" dirty="0" smtClean="0">
                <a:latin typeface="DevLys 010" pitchFamily="2" charset="0"/>
              </a:rPr>
              <a:t> </a:t>
            </a:r>
            <a:endParaRPr lang="hi-IN" dirty="0" smtClean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DevLys 010" pitchFamily="2" charset="0"/>
              </a:rPr>
              <a:t>vkblksys’ku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dejs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dk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lsVvi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487680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>
                <a:latin typeface="DevLys 010" pitchFamily="2" charset="0"/>
              </a:rPr>
              <a:t>lHkh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xSj&amp;vko’;d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QuhZpj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fudkysa</a:t>
            </a:r>
            <a:r>
              <a:rPr lang="en-US" dirty="0" smtClean="0">
                <a:latin typeface="DevLys 010" pitchFamily="2" charset="0"/>
              </a:rPr>
              <a:t>] j[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gq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lkeku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slk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ftls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djuk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vklku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blds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Hkhrj</a:t>
            </a:r>
            <a:r>
              <a:rPr lang="en-US" dirty="0" smtClean="0">
                <a:latin typeface="DevLys 010" pitchFamily="2" charset="0"/>
              </a:rPr>
              <a:t> ;k </a:t>
            </a:r>
            <a:r>
              <a:rPr lang="en-US" dirty="0" err="1" smtClean="0">
                <a:latin typeface="DevLys 010" pitchFamily="2" charset="0"/>
              </a:rPr>
              <a:t>vklikl</a:t>
            </a:r>
            <a:r>
              <a:rPr lang="en-US" dirty="0" smtClean="0">
                <a:latin typeface="DevLys 010" pitchFamily="2" charset="0"/>
              </a:rPr>
              <a:t> /</a:t>
            </a:r>
            <a:r>
              <a:rPr lang="en-US" dirty="0" err="1" smtClean="0">
                <a:latin typeface="DevLys 010" pitchFamily="2" charset="0"/>
              </a:rPr>
              <a:t>kqy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xanxh</a:t>
            </a:r>
            <a:r>
              <a:rPr lang="en-US" dirty="0" smtClean="0">
                <a:latin typeface="DevLys 010" pitchFamily="2" charset="0"/>
              </a:rPr>
              <a:t> ;k </a:t>
            </a:r>
            <a:r>
              <a:rPr lang="en-US" dirty="0" err="1" smtClean="0">
                <a:latin typeface="DevLys 010" pitchFamily="2" charset="0"/>
              </a:rPr>
              <a:t>ueh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ugha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ik;saA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ihihb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njokts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ckgj</a:t>
            </a:r>
            <a:r>
              <a:rPr lang="en-US" dirty="0" smtClean="0">
                <a:latin typeface="DevLys 010" pitchFamily="2" charset="0"/>
              </a:rPr>
              <a:t> ,d </a:t>
            </a:r>
            <a:r>
              <a:rPr lang="en-US" dirty="0" err="1" smtClean="0">
                <a:latin typeface="DevLys 010" pitchFamily="2" charset="0"/>
              </a:rPr>
              <a:t>VkªWyh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ksaA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ihihb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fyusu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vkblksys’ku</a:t>
            </a:r>
            <a:r>
              <a:rPr lang="en-US" dirty="0" smtClean="0">
                <a:latin typeface="DevLys 010" pitchFamily="2" charset="0"/>
              </a:rPr>
              <a:t> #</a:t>
            </a:r>
            <a:r>
              <a:rPr lang="en-US" dirty="0" err="1" smtClean="0">
                <a:latin typeface="DevLys 010" pitchFamily="2" charset="0"/>
              </a:rPr>
              <a:t>e@okMZ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ckgj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ksa</a:t>
            </a:r>
            <a:r>
              <a:rPr lang="en-US" dirty="0" smtClean="0">
                <a:latin typeface="DevLys 010" pitchFamily="2" charset="0"/>
              </a:rPr>
              <a:t> ¼tSls </a:t>
            </a:r>
            <a:r>
              <a:rPr lang="en-US" dirty="0" err="1" smtClean="0">
                <a:latin typeface="DevLys 010" pitchFamily="2" charset="0"/>
              </a:rPr>
              <a:t>psaftx</a:t>
            </a:r>
            <a:r>
              <a:rPr lang="en-US" dirty="0" smtClean="0">
                <a:latin typeface="DevLys 010" pitchFamily="2" charset="0"/>
              </a:rPr>
              <a:t> #e esa½A</a:t>
            </a:r>
            <a:endParaRPr lang="hi-IN" dirty="0" smtClean="0"/>
          </a:p>
          <a:p>
            <a:pPr algn="just"/>
            <a:r>
              <a:rPr lang="en-US" dirty="0" err="1" smtClean="0">
                <a:latin typeface="DevLys 010" pitchFamily="2" charset="0"/>
              </a:rPr>
              <a:t>okWlcslhu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gkFk</a:t>
            </a:r>
            <a:r>
              <a:rPr lang="en-US" dirty="0" smtClean="0">
                <a:latin typeface="DevLys 010" pitchFamily="2" charset="0"/>
              </a:rPr>
              <a:t> /</a:t>
            </a:r>
            <a:r>
              <a:rPr lang="en-US" dirty="0" err="1" smtClean="0">
                <a:latin typeface="DevLys 010" pitchFamily="2" charset="0"/>
              </a:rPr>
              <a:t>kksus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fy</a:t>
            </a:r>
            <a:r>
              <a:rPr lang="en-US" dirty="0" smtClean="0">
                <a:latin typeface="DevLys 010" pitchFamily="2" charset="0"/>
              </a:rPr>
              <a:t>, </a:t>
            </a:r>
            <a:r>
              <a:rPr lang="en-US" dirty="0" err="1" smtClean="0">
                <a:latin typeface="DevLys 010" pitchFamily="2" charset="0"/>
              </a:rPr>
              <a:t>mi;qDr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lkezxh</a:t>
            </a:r>
            <a:r>
              <a:rPr lang="en-US" dirty="0" smtClean="0">
                <a:latin typeface="DevLys 010" pitchFamily="2" charset="0"/>
              </a:rPr>
              <a:t> j[</a:t>
            </a:r>
            <a:r>
              <a:rPr lang="en-US" dirty="0" err="1" smtClean="0">
                <a:latin typeface="DevLys 010" pitchFamily="2" charset="0"/>
              </a:rPr>
              <a:t>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vkSj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dejs</a:t>
            </a:r>
            <a:r>
              <a:rPr lang="en-US" dirty="0" smtClean="0">
                <a:latin typeface="DevLys 010" pitchFamily="2" charset="0"/>
              </a:rPr>
              <a:t> }</a:t>
            </a:r>
            <a:r>
              <a:rPr lang="en-US" dirty="0" err="1" smtClean="0">
                <a:latin typeface="DevLys 010" pitchFamily="2" charset="0"/>
              </a:rPr>
              <a:t>jokts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rFkk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tgkW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lsok;sa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jgha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ogkW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smtClean="0"/>
              <a:t> </a:t>
            </a:r>
            <a:r>
              <a:rPr lang="en-US" dirty="0" err="1" smtClean="0"/>
              <a:t>ABHR</a:t>
            </a:r>
            <a:r>
              <a:rPr lang="en-US" dirty="0" smtClean="0"/>
              <a:t> </a:t>
            </a:r>
            <a:r>
              <a:rPr lang="en-US" dirty="0" smtClean="0">
                <a:latin typeface="DevLys 010" pitchFamily="2" charset="0"/>
              </a:rPr>
              <a:t>j[</a:t>
            </a:r>
            <a:r>
              <a:rPr lang="en-US" dirty="0" err="1" smtClean="0">
                <a:latin typeface="DevLys 010" pitchFamily="2" charset="0"/>
              </a:rPr>
              <a:t>ksaA</a:t>
            </a:r>
            <a:endParaRPr lang="hi-IN" dirty="0" smtClean="0"/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2787</Words>
  <Application>Microsoft Office PowerPoint</Application>
  <PresentationFormat>On-screen Show (4:3)</PresentationFormat>
  <Paragraphs>229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dksfoM 19 ds fy, vkblksys’ku lqfo/kk@okMZ dh LFkkiuk ds fy, fn’kk funsZ’k</vt:lpstr>
      <vt:lpstr>DokjuVkbu vkSj vkbZlksys’ku  </vt:lpstr>
      <vt:lpstr>vkblksys’ku </vt:lpstr>
      <vt:lpstr>dksfoM dh ns[kHkky</vt:lpstr>
      <vt:lpstr>vkblksys’ku okWMZ</vt:lpstr>
      <vt:lpstr>vkblksys’ku okWMZ</vt:lpstr>
      <vt:lpstr>vkblksys’ku okWMZ </vt:lpstr>
      <vt:lpstr>vkblksys’ku okWMZ@ #e ysvkmV  </vt:lpstr>
      <vt:lpstr>vkblksys’ku dejs dk lsVvi</vt:lpstr>
      <vt:lpstr>vkblksys’ku dejs dk lsVvi</vt:lpstr>
      <vt:lpstr>vkblksys’ku okWMZ </vt:lpstr>
      <vt:lpstr>IyslesaV vkSj ,Mfe’ku</vt:lpstr>
      <vt:lpstr>jksfx;ksa dks ,d txg ls nqljh txg ys tkus ds nkSjku </vt:lpstr>
      <vt:lpstr>osafVys’ku@ udkjkRed ncko</vt:lpstr>
      <vt:lpstr>osafVys’ku@ udkjkRed ncko </vt:lpstr>
      <vt:lpstr>vkblksys’ku okMZ ds vanj</vt:lpstr>
      <vt:lpstr>vkblksys’ku okMZ ds vanj</vt:lpstr>
      <vt:lpstr>vkblksys’ku okMZ ds vanj</vt:lpstr>
      <vt:lpstr>vkblksys’ku okMZ ds vanj</vt:lpstr>
      <vt:lpstr>fDyfuax@fdVk.kq’kks/ku</vt:lpstr>
      <vt:lpstr>  ladze.k ls cpko vkSj fu;a=.k vH;kl </vt:lpstr>
      <vt:lpstr>i;kZoj.k dh lQkbZ  </vt:lpstr>
      <vt:lpstr>i;kZoj.k dh lQkbZ  </vt:lpstr>
      <vt:lpstr>डिस्चार्ज पर</vt:lpstr>
      <vt:lpstr>डिस्चार्ज पर </vt:lpstr>
      <vt:lpstr>vkxarqd </vt:lpstr>
      <vt:lpstr>deZpkjh</vt:lpstr>
      <vt:lpstr>izf’k{k.k </vt:lpstr>
      <vt:lpstr> psdfyLV Qksj vkblksys’ku :e  </vt:lpstr>
      <vt:lpstr>psdfyLV Qksj vkblksys’ku :e  </vt:lpstr>
      <vt:lpstr>psdfyLV Qksj vkblksys’ku :e  </vt:lpstr>
      <vt:lpstr>  O;fDrxr lqj{kk midj.kks dk mi;ksx vkSj fuLrkj.k   </vt:lpstr>
      <vt:lpstr> vkblksys’ku d{k ;k {ks= ls fudyuss ij</vt:lpstr>
      <vt:lpstr>ihihbZ mrkjuk </vt:lpstr>
      <vt:lpstr>ihihbZ mrkjuk </vt:lpstr>
      <vt:lpstr>mDr lwpuk dk L=ksr</vt:lpstr>
      <vt:lpstr>/kU;okn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Guidelines for Setting up Isolation Facility/Ward </dc:title>
  <dc:creator/>
  <cp:lastModifiedBy>Mamta Chauhan</cp:lastModifiedBy>
  <cp:revision>162</cp:revision>
  <dcterms:created xsi:type="dcterms:W3CDTF">2006-08-16T00:00:00Z</dcterms:created>
  <dcterms:modified xsi:type="dcterms:W3CDTF">2020-05-15T06:07:51Z</dcterms:modified>
</cp:coreProperties>
</file>